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6" r:id="rId2"/>
    <p:sldId id="288" r:id="rId3"/>
    <p:sldId id="289" r:id="rId4"/>
    <p:sldId id="290" r:id="rId5"/>
    <p:sldId id="291" r:id="rId6"/>
    <p:sldId id="292" r:id="rId7"/>
    <p:sldId id="293" r:id="rId8"/>
    <p:sldId id="294" r:id="rId9"/>
    <p:sldId id="278" r:id="rId10"/>
    <p:sldId id="285" r:id="rId11"/>
    <p:sldId id="279" r:id="rId12"/>
    <p:sldId id="280" r:id="rId13"/>
    <p:sldId id="281" r:id="rId14"/>
    <p:sldId id="282" r:id="rId15"/>
    <p:sldId id="283" r:id="rId16"/>
    <p:sldId id="286" r:id="rId17"/>
    <p:sldId id="270" r:id="rId18"/>
    <p:sldId id="274" r:id="rId19"/>
    <p:sldId id="28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1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A9625BD-7B44-0A4A-879E-C638962D0034}" type="doc">
      <dgm:prSet loTypeId="urn:microsoft.com/office/officeart/2009/3/layout/IncreasingArrowsProcess" loCatId="" qsTypeId="urn:microsoft.com/office/officeart/2005/8/quickstyle/3D6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6D12ED52-159C-3443-9415-CA523DB56A3B}">
      <dgm:prSet phldrT="[Text]" custT="1"/>
      <dgm:spPr/>
      <dgm:t>
        <a:bodyPr/>
        <a:lstStyle/>
        <a:p>
          <a:r>
            <a:rPr lang="en-US" sz="2400" b="1" dirty="0" smtClean="0">
              <a:ln/>
              <a:solidFill>
                <a:schemeClr val="tx1"/>
              </a:solidFill>
            </a:rPr>
            <a:t>2005-2009</a:t>
          </a:r>
          <a:endParaRPr lang="en-US" sz="2400" b="1" dirty="0">
            <a:ln/>
            <a:solidFill>
              <a:schemeClr val="tx1"/>
            </a:solidFill>
          </a:endParaRPr>
        </a:p>
      </dgm:t>
    </dgm:pt>
    <dgm:pt modelId="{7F891E1A-7173-E341-83E2-53604506C18B}" type="parTrans" cxnId="{A9DCF925-8AC8-0840-9A7C-1132C4B0C554}">
      <dgm:prSet/>
      <dgm:spPr/>
      <dgm:t>
        <a:bodyPr/>
        <a:lstStyle/>
        <a:p>
          <a:endParaRPr lang="en-US">
            <a:ln>
              <a:noFill/>
            </a:ln>
          </a:endParaRPr>
        </a:p>
      </dgm:t>
    </dgm:pt>
    <dgm:pt modelId="{6A256B20-C460-6541-8539-ADE5963C5CD5}" type="sibTrans" cxnId="{A9DCF925-8AC8-0840-9A7C-1132C4B0C554}">
      <dgm:prSet/>
      <dgm:spPr/>
      <dgm:t>
        <a:bodyPr/>
        <a:lstStyle/>
        <a:p>
          <a:endParaRPr lang="en-US">
            <a:ln>
              <a:noFill/>
            </a:ln>
          </a:endParaRPr>
        </a:p>
      </dgm:t>
    </dgm:pt>
    <dgm:pt modelId="{488906C8-B0EE-6D47-B2A2-9E8C0764043A}">
      <dgm:prSet phldrT="[Text]"/>
      <dgm:spPr/>
      <dgm:t>
        <a:bodyPr/>
        <a:lstStyle/>
        <a:p>
          <a:pPr algn="ctr"/>
          <a:r>
            <a:rPr lang="en-US" dirty="0" err="1" smtClean="0">
              <a:ln/>
            </a:rPr>
            <a:t>Peningkatan</a:t>
          </a:r>
          <a:r>
            <a:rPr lang="en-US" dirty="0" smtClean="0">
              <a:ln/>
            </a:rPr>
            <a:t> </a:t>
          </a:r>
          <a:r>
            <a:rPr lang="en-US" dirty="0" err="1" smtClean="0">
              <a:ln/>
            </a:rPr>
            <a:t>Kapasitas</a:t>
          </a:r>
          <a:r>
            <a:rPr lang="en-US" dirty="0" smtClean="0">
              <a:ln/>
            </a:rPr>
            <a:t> &amp; </a:t>
          </a:r>
          <a:r>
            <a:rPr lang="en-US" dirty="0" err="1" smtClean="0">
              <a:ln/>
            </a:rPr>
            <a:t>Moderinisasi</a:t>
          </a:r>
          <a:endParaRPr lang="en-US" dirty="0">
            <a:ln/>
          </a:endParaRPr>
        </a:p>
      </dgm:t>
    </dgm:pt>
    <dgm:pt modelId="{5B6DA693-BA5D-AB40-8494-BD159CBC5DA0}" type="parTrans" cxnId="{A1A40530-B71A-BD45-BC37-4DA3B2A4445A}">
      <dgm:prSet/>
      <dgm:spPr/>
      <dgm:t>
        <a:bodyPr/>
        <a:lstStyle/>
        <a:p>
          <a:endParaRPr lang="en-US">
            <a:ln>
              <a:noFill/>
            </a:ln>
          </a:endParaRPr>
        </a:p>
      </dgm:t>
    </dgm:pt>
    <dgm:pt modelId="{3C770B8D-40CB-6B4A-BEDC-A96C08E6575A}" type="sibTrans" cxnId="{A1A40530-B71A-BD45-BC37-4DA3B2A4445A}">
      <dgm:prSet/>
      <dgm:spPr/>
      <dgm:t>
        <a:bodyPr/>
        <a:lstStyle/>
        <a:p>
          <a:endParaRPr lang="en-US">
            <a:ln>
              <a:noFill/>
            </a:ln>
          </a:endParaRPr>
        </a:p>
      </dgm:t>
    </dgm:pt>
    <dgm:pt modelId="{3F349E8D-CE64-234F-B096-7F26762E86A0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400" dirty="0" smtClean="0">
              <a:ln/>
              <a:solidFill>
                <a:schemeClr val="tx1"/>
              </a:solidFill>
            </a:rPr>
            <a:t>2015-2019</a:t>
          </a:r>
          <a:endParaRPr lang="en-US" sz="2400" dirty="0">
            <a:ln/>
            <a:solidFill>
              <a:schemeClr val="tx1"/>
            </a:solidFill>
          </a:endParaRPr>
        </a:p>
      </dgm:t>
    </dgm:pt>
    <dgm:pt modelId="{AD036342-4DB7-9447-8DDB-F6A8AD771768}" type="parTrans" cxnId="{2997A9FB-F9C5-4244-AEF6-94B2FD5A9A77}">
      <dgm:prSet/>
      <dgm:spPr/>
      <dgm:t>
        <a:bodyPr/>
        <a:lstStyle/>
        <a:p>
          <a:endParaRPr lang="en-US">
            <a:ln>
              <a:noFill/>
            </a:ln>
          </a:endParaRPr>
        </a:p>
      </dgm:t>
    </dgm:pt>
    <dgm:pt modelId="{4E152242-40A3-0040-9E50-4F3B8DA30E65}" type="sibTrans" cxnId="{2997A9FB-F9C5-4244-AEF6-94B2FD5A9A77}">
      <dgm:prSet/>
      <dgm:spPr/>
      <dgm:t>
        <a:bodyPr/>
        <a:lstStyle/>
        <a:p>
          <a:endParaRPr lang="en-US">
            <a:ln>
              <a:noFill/>
            </a:ln>
          </a:endParaRPr>
        </a:p>
      </dgm:t>
    </dgm:pt>
    <dgm:pt modelId="{7ABFF4C3-2F38-2D44-994D-7E648B5E62CE}">
      <dgm:prSet phldrT="[Text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2400" b="1" dirty="0" err="1" smtClean="0">
              <a:ln/>
              <a:solidFill>
                <a:schemeClr val="tx1"/>
              </a:solidFill>
              <a:latin typeface="Bernard MT Condensed"/>
              <a:cs typeface="Bernard MT Condensed"/>
            </a:rPr>
            <a:t>Daya</a:t>
          </a:r>
          <a:r>
            <a:rPr lang="en-US" sz="2400" b="1" dirty="0" smtClean="0">
              <a:ln/>
              <a:solidFill>
                <a:schemeClr val="tx1"/>
              </a:solidFill>
              <a:latin typeface="Bernard MT Condensed"/>
              <a:cs typeface="Bernard MT Condensed"/>
            </a:rPr>
            <a:t> </a:t>
          </a:r>
          <a:r>
            <a:rPr lang="en-US" sz="2400" b="1" dirty="0" err="1" smtClean="0">
              <a:ln/>
              <a:solidFill>
                <a:schemeClr val="tx1"/>
              </a:solidFill>
              <a:latin typeface="Bernard MT Condensed"/>
              <a:cs typeface="Bernard MT Condensed"/>
            </a:rPr>
            <a:t>Saing</a:t>
          </a:r>
          <a:r>
            <a:rPr lang="en-US" sz="2400" b="1" dirty="0" smtClean="0">
              <a:ln/>
              <a:solidFill>
                <a:schemeClr val="tx1"/>
              </a:solidFill>
              <a:latin typeface="Bernard MT Condensed"/>
              <a:cs typeface="Bernard MT Condensed"/>
            </a:rPr>
            <a:t> Regional</a:t>
          </a:r>
          <a:endParaRPr lang="en-US" sz="2400" b="1" dirty="0">
            <a:ln/>
            <a:solidFill>
              <a:schemeClr val="tx1"/>
            </a:solidFill>
            <a:latin typeface="Bernard MT Condensed"/>
            <a:cs typeface="Bernard MT Condensed"/>
          </a:endParaRPr>
        </a:p>
      </dgm:t>
    </dgm:pt>
    <dgm:pt modelId="{3E930390-657B-1746-A024-F2D110918B5A}" type="parTrans" cxnId="{7F2B7266-E1E6-C143-BD68-AFBB24F5BCE6}">
      <dgm:prSet/>
      <dgm:spPr/>
      <dgm:t>
        <a:bodyPr/>
        <a:lstStyle/>
        <a:p>
          <a:endParaRPr lang="en-US">
            <a:ln>
              <a:noFill/>
            </a:ln>
          </a:endParaRPr>
        </a:p>
      </dgm:t>
    </dgm:pt>
    <dgm:pt modelId="{960A1749-4126-5F4E-AB26-C2B713DAA5A7}" type="sibTrans" cxnId="{7F2B7266-E1E6-C143-BD68-AFBB24F5BCE6}">
      <dgm:prSet/>
      <dgm:spPr/>
      <dgm:t>
        <a:bodyPr/>
        <a:lstStyle/>
        <a:p>
          <a:endParaRPr lang="en-US">
            <a:ln>
              <a:noFill/>
            </a:ln>
          </a:endParaRPr>
        </a:p>
      </dgm:t>
    </dgm:pt>
    <dgm:pt modelId="{0F1E8F36-E59E-6545-8743-9921DE135178}">
      <dgm:prSet phldrT="[Text]" custT="1"/>
      <dgm:spPr/>
      <dgm:t>
        <a:bodyPr/>
        <a:lstStyle/>
        <a:p>
          <a:r>
            <a:rPr lang="en-US" sz="2400" dirty="0" smtClean="0">
              <a:ln/>
              <a:solidFill>
                <a:schemeClr val="tx1"/>
              </a:solidFill>
            </a:rPr>
            <a:t>2020-2024</a:t>
          </a:r>
          <a:endParaRPr lang="en-US" sz="2400" dirty="0">
            <a:ln/>
            <a:solidFill>
              <a:schemeClr val="tx1"/>
            </a:solidFill>
          </a:endParaRPr>
        </a:p>
      </dgm:t>
    </dgm:pt>
    <dgm:pt modelId="{896439F1-3344-E943-9C72-B75CA3A0E957}" type="parTrans" cxnId="{1E38E062-4AD2-B447-892A-D1C7E0A358B4}">
      <dgm:prSet/>
      <dgm:spPr/>
      <dgm:t>
        <a:bodyPr/>
        <a:lstStyle/>
        <a:p>
          <a:endParaRPr lang="en-US">
            <a:ln>
              <a:noFill/>
            </a:ln>
          </a:endParaRPr>
        </a:p>
      </dgm:t>
    </dgm:pt>
    <dgm:pt modelId="{B66B252F-4A05-FA41-B9AF-9FB52E6E5A95}" type="sibTrans" cxnId="{1E38E062-4AD2-B447-892A-D1C7E0A358B4}">
      <dgm:prSet/>
      <dgm:spPr/>
      <dgm:t>
        <a:bodyPr/>
        <a:lstStyle/>
        <a:p>
          <a:endParaRPr lang="en-US">
            <a:ln>
              <a:noFill/>
            </a:ln>
          </a:endParaRPr>
        </a:p>
      </dgm:t>
    </dgm:pt>
    <dgm:pt modelId="{BF25DBEB-A393-A84F-BF07-6ACDE0564758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algn="ctr"/>
          <a:r>
            <a:rPr lang="en-US" sz="2300" b="1" dirty="0" err="1" smtClean="0">
              <a:ln/>
              <a:solidFill>
                <a:schemeClr val="tx1"/>
              </a:solidFill>
              <a:latin typeface="Bernard MT Condensed"/>
              <a:cs typeface="Bernard MT Condensed"/>
            </a:rPr>
            <a:t>Daya</a:t>
          </a:r>
          <a:r>
            <a:rPr lang="en-US" sz="2300" b="1" dirty="0" smtClean="0">
              <a:ln/>
              <a:solidFill>
                <a:schemeClr val="tx1"/>
              </a:solidFill>
              <a:latin typeface="Bernard MT Condensed"/>
              <a:cs typeface="Bernard MT Condensed"/>
            </a:rPr>
            <a:t> </a:t>
          </a:r>
          <a:r>
            <a:rPr lang="en-US" sz="2300" b="1" dirty="0" err="1" smtClean="0">
              <a:ln/>
              <a:solidFill>
                <a:schemeClr val="tx1"/>
              </a:solidFill>
              <a:latin typeface="Bernard MT Condensed"/>
              <a:cs typeface="Bernard MT Condensed"/>
            </a:rPr>
            <a:t>Saing</a:t>
          </a:r>
          <a:r>
            <a:rPr lang="en-US" sz="2300" b="1" dirty="0" smtClean="0">
              <a:ln/>
              <a:solidFill>
                <a:schemeClr val="tx1"/>
              </a:solidFill>
              <a:latin typeface="Bernard MT Condensed"/>
              <a:cs typeface="Bernard MT Condensed"/>
            </a:rPr>
            <a:t> International</a:t>
          </a:r>
          <a:endParaRPr lang="en-US" sz="2300" b="1" dirty="0">
            <a:ln/>
            <a:solidFill>
              <a:schemeClr val="tx1"/>
            </a:solidFill>
            <a:latin typeface="Bernard MT Condensed"/>
            <a:cs typeface="Bernard MT Condensed"/>
          </a:endParaRPr>
        </a:p>
      </dgm:t>
    </dgm:pt>
    <dgm:pt modelId="{7ECF5575-9372-D146-898B-6478A109AAAB}" type="parTrans" cxnId="{E3499BDA-D267-2E43-ABE3-B38410B2F1D6}">
      <dgm:prSet/>
      <dgm:spPr/>
      <dgm:t>
        <a:bodyPr/>
        <a:lstStyle/>
        <a:p>
          <a:endParaRPr lang="en-US">
            <a:ln>
              <a:noFill/>
            </a:ln>
          </a:endParaRPr>
        </a:p>
      </dgm:t>
    </dgm:pt>
    <dgm:pt modelId="{0AEA6E14-5162-1446-8AE1-FFB71D8CEF99}" type="sibTrans" cxnId="{E3499BDA-D267-2E43-ABE3-B38410B2F1D6}">
      <dgm:prSet/>
      <dgm:spPr/>
      <dgm:t>
        <a:bodyPr/>
        <a:lstStyle/>
        <a:p>
          <a:endParaRPr lang="en-US">
            <a:ln>
              <a:noFill/>
            </a:ln>
          </a:endParaRPr>
        </a:p>
      </dgm:t>
    </dgm:pt>
    <dgm:pt modelId="{10775806-43A4-3045-875E-06277E580977}">
      <dgm:prSet phldrT="[Text]" custT="1"/>
      <dgm:spPr/>
      <dgm:t>
        <a:bodyPr/>
        <a:lstStyle/>
        <a:p>
          <a:r>
            <a:rPr lang="en-US" sz="2400" dirty="0" smtClean="0">
              <a:ln/>
              <a:solidFill>
                <a:schemeClr val="tx1"/>
              </a:solidFill>
            </a:rPr>
            <a:t>2010-2014</a:t>
          </a:r>
          <a:endParaRPr lang="en-US" sz="2400" dirty="0">
            <a:ln/>
            <a:solidFill>
              <a:schemeClr val="tx1"/>
            </a:solidFill>
          </a:endParaRPr>
        </a:p>
      </dgm:t>
    </dgm:pt>
    <dgm:pt modelId="{76D6100A-FBBD-D545-9644-3E61FE659BE0}" type="parTrans" cxnId="{D45B488F-6C76-634E-BB45-3AC92BA2CD01}">
      <dgm:prSet/>
      <dgm:spPr/>
      <dgm:t>
        <a:bodyPr/>
        <a:lstStyle/>
        <a:p>
          <a:endParaRPr lang="en-US">
            <a:ln>
              <a:noFill/>
            </a:ln>
          </a:endParaRPr>
        </a:p>
      </dgm:t>
    </dgm:pt>
    <dgm:pt modelId="{297CACC3-272D-DF48-9B31-5386502DA753}" type="sibTrans" cxnId="{D45B488F-6C76-634E-BB45-3AC92BA2CD01}">
      <dgm:prSet/>
      <dgm:spPr/>
      <dgm:t>
        <a:bodyPr/>
        <a:lstStyle/>
        <a:p>
          <a:endParaRPr lang="en-US">
            <a:ln>
              <a:noFill/>
            </a:ln>
          </a:endParaRPr>
        </a:p>
      </dgm:t>
    </dgm:pt>
    <dgm:pt modelId="{DAD20EA5-CE0B-5246-B9B5-C5254CF30B54}">
      <dgm:prSet phldrT="[Text]"/>
      <dgm:spPr/>
      <dgm:t>
        <a:bodyPr/>
        <a:lstStyle/>
        <a:p>
          <a:pPr algn="ctr"/>
          <a:r>
            <a:rPr lang="en-US" dirty="0" err="1" smtClean="0">
              <a:ln/>
            </a:rPr>
            <a:t>Penguatan</a:t>
          </a:r>
          <a:r>
            <a:rPr lang="en-US" dirty="0" smtClean="0">
              <a:ln/>
            </a:rPr>
            <a:t> </a:t>
          </a:r>
          <a:r>
            <a:rPr lang="en-US" dirty="0" err="1" smtClean="0">
              <a:ln/>
            </a:rPr>
            <a:t>Layanan</a:t>
          </a:r>
          <a:r>
            <a:rPr lang="en-US" dirty="0" smtClean="0">
              <a:ln/>
            </a:rPr>
            <a:t> </a:t>
          </a:r>
          <a:endParaRPr lang="en-US" dirty="0">
            <a:ln/>
          </a:endParaRPr>
        </a:p>
      </dgm:t>
    </dgm:pt>
    <dgm:pt modelId="{2FFD64D4-BAA0-2348-9BB7-FADF8D4514DF}" type="parTrans" cxnId="{98D7E3A0-7A5A-B446-8B8F-6F2364919A8A}">
      <dgm:prSet/>
      <dgm:spPr/>
      <dgm:t>
        <a:bodyPr/>
        <a:lstStyle/>
        <a:p>
          <a:endParaRPr lang="en-US">
            <a:ln>
              <a:noFill/>
            </a:ln>
          </a:endParaRPr>
        </a:p>
      </dgm:t>
    </dgm:pt>
    <dgm:pt modelId="{7B39EBD1-2A2D-D749-AD4D-78B95FD533BA}" type="sibTrans" cxnId="{98D7E3A0-7A5A-B446-8B8F-6F2364919A8A}">
      <dgm:prSet/>
      <dgm:spPr/>
      <dgm:t>
        <a:bodyPr/>
        <a:lstStyle/>
        <a:p>
          <a:endParaRPr lang="en-US">
            <a:ln>
              <a:noFill/>
            </a:ln>
          </a:endParaRPr>
        </a:p>
      </dgm:t>
    </dgm:pt>
    <dgm:pt modelId="{13BB807F-784B-AA42-A714-1CE97B84B5F2}" type="pres">
      <dgm:prSet presAssocID="{5A9625BD-7B44-0A4A-879E-C638962D0034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EBFBB8D4-6C33-E84E-AEB7-29EB444EDF31}" type="pres">
      <dgm:prSet presAssocID="{6D12ED52-159C-3443-9415-CA523DB56A3B}" presName="parentText1" presStyleLbl="node1" presStyleIdx="0" presStyleCnt="4" custLinFactNeighborX="-10084" custLinFactNeighborY="-52506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2CACF7-3E09-394D-B189-46B377E1578E}" type="pres">
      <dgm:prSet presAssocID="{6D12ED52-159C-3443-9415-CA523DB56A3B}" presName="childText1" presStyleLbl="solidAlignAcc1" presStyleIdx="0" presStyleCnt="4" custScaleY="67556" custLinFactNeighborY="-1467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6817AE-849C-BC46-8127-9C0064B95D93}" type="pres">
      <dgm:prSet presAssocID="{10775806-43A4-3045-875E-06277E580977}" presName="parentText2" presStyleLbl="node1" presStyleIdx="1" presStyleCnt="4" custLinFactNeighborX="-748" custLinFactNeighborY="3647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DA0EC93-3694-7546-AD9F-E7E4678B2DC8}" type="pres">
      <dgm:prSet presAssocID="{10775806-43A4-3045-875E-06277E580977}" presName="childText2" presStyleLbl="solidAlignAcc1" presStyleIdx="1" presStyleCnt="4" custScaleY="67556" custLinFactNeighborX="1072" custLinFactNeighborY="-511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DE9B77-99ED-BD4C-95BE-9C10E2836075}" type="pres">
      <dgm:prSet presAssocID="{3F349E8D-CE64-234F-B096-7F26762E86A0}" presName="parentText3" presStyleLbl="node1" presStyleIdx="2" presStyleCnt="4" custLinFactNeighborY="3585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7C6BE6-54D2-F84E-BB80-E364691ADA36}" type="pres">
      <dgm:prSet presAssocID="{3F349E8D-CE64-234F-B096-7F26762E86A0}" presName="childText3" presStyleLbl="solidAlignAcc1" presStyleIdx="2" presStyleCnt="4" custScaleY="67556" custLinFactNeighborY="57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9BC306-1924-4141-BFF0-A8207B0465E5}" type="pres">
      <dgm:prSet presAssocID="{0F1E8F36-E59E-6545-8743-9921DE135178}" presName="parentText4" presStyleLbl="node1" presStyleIdx="3" presStyleCnt="4" custLinFactNeighborY="53781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B6748C-8764-9641-9516-FC32BDCA4C51}" type="pres">
      <dgm:prSet presAssocID="{0F1E8F36-E59E-6545-8743-9921DE135178}" presName="childText4" presStyleLbl="solidAlignAcc1" presStyleIdx="3" presStyleCnt="4" custScaleY="67556" custLinFactNeighborX="1062" custLinFactNeighborY="91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C001E25-AA0D-4CEF-9D39-DBD3907F1BFA}" type="presOf" srcId="{488906C8-B0EE-6D47-B2A2-9E8C0764043A}" destId="{8C2CACF7-3E09-394D-B189-46B377E1578E}" srcOrd="0" destOrd="0" presId="urn:microsoft.com/office/officeart/2009/3/layout/IncreasingArrowsProcess"/>
    <dgm:cxn modelId="{D45B488F-6C76-634E-BB45-3AC92BA2CD01}" srcId="{5A9625BD-7B44-0A4A-879E-C638962D0034}" destId="{10775806-43A4-3045-875E-06277E580977}" srcOrd="1" destOrd="0" parTransId="{76D6100A-FBBD-D545-9644-3E61FE659BE0}" sibTransId="{297CACC3-272D-DF48-9B31-5386502DA753}"/>
    <dgm:cxn modelId="{98D7E3A0-7A5A-B446-8B8F-6F2364919A8A}" srcId="{10775806-43A4-3045-875E-06277E580977}" destId="{DAD20EA5-CE0B-5246-B9B5-C5254CF30B54}" srcOrd="0" destOrd="0" parTransId="{2FFD64D4-BAA0-2348-9BB7-FADF8D4514DF}" sibTransId="{7B39EBD1-2A2D-D749-AD4D-78B95FD533BA}"/>
    <dgm:cxn modelId="{476148C3-E9C7-48D7-ADB1-22A95E0846D8}" type="presOf" srcId="{5A9625BD-7B44-0A4A-879E-C638962D0034}" destId="{13BB807F-784B-AA42-A714-1CE97B84B5F2}" srcOrd="0" destOrd="0" presId="urn:microsoft.com/office/officeart/2009/3/layout/IncreasingArrowsProcess"/>
    <dgm:cxn modelId="{2997A9FB-F9C5-4244-AEF6-94B2FD5A9A77}" srcId="{5A9625BD-7B44-0A4A-879E-C638962D0034}" destId="{3F349E8D-CE64-234F-B096-7F26762E86A0}" srcOrd="2" destOrd="0" parTransId="{AD036342-4DB7-9447-8DDB-F6A8AD771768}" sibTransId="{4E152242-40A3-0040-9E50-4F3B8DA30E65}"/>
    <dgm:cxn modelId="{7F2B7266-E1E6-C143-BD68-AFBB24F5BCE6}" srcId="{3F349E8D-CE64-234F-B096-7F26762E86A0}" destId="{7ABFF4C3-2F38-2D44-994D-7E648B5E62CE}" srcOrd="0" destOrd="0" parTransId="{3E930390-657B-1746-A024-F2D110918B5A}" sibTransId="{960A1749-4126-5F4E-AB26-C2B713DAA5A7}"/>
    <dgm:cxn modelId="{8DC79C97-EBB7-432D-AEAB-D8AA23AC5017}" type="presOf" srcId="{7ABFF4C3-2F38-2D44-994D-7E648B5E62CE}" destId="{B77C6BE6-54D2-F84E-BB80-E364691ADA36}" srcOrd="0" destOrd="0" presId="urn:microsoft.com/office/officeart/2009/3/layout/IncreasingArrowsProcess"/>
    <dgm:cxn modelId="{BFFD21CA-D919-49D0-A084-AC29340FF403}" type="presOf" srcId="{6D12ED52-159C-3443-9415-CA523DB56A3B}" destId="{EBFBB8D4-6C33-E84E-AEB7-29EB444EDF31}" srcOrd="0" destOrd="0" presId="urn:microsoft.com/office/officeart/2009/3/layout/IncreasingArrowsProcess"/>
    <dgm:cxn modelId="{2AA87951-4FD7-457B-A6AF-3725AC80DCB7}" type="presOf" srcId="{DAD20EA5-CE0B-5246-B9B5-C5254CF30B54}" destId="{FDA0EC93-3694-7546-AD9F-E7E4678B2DC8}" srcOrd="0" destOrd="0" presId="urn:microsoft.com/office/officeart/2009/3/layout/IncreasingArrowsProcess"/>
    <dgm:cxn modelId="{A9DCF925-8AC8-0840-9A7C-1132C4B0C554}" srcId="{5A9625BD-7B44-0A4A-879E-C638962D0034}" destId="{6D12ED52-159C-3443-9415-CA523DB56A3B}" srcOrd="0" destOrd="0" parTransId="{7F891E1A-7173-E341-83E2-53604506C18B}" sibTransId="{6A256B20-C460-6541-8539-ADE5963C5CD5}"/>
    <dgm:cxn modelId="{B7CB2D22-B2D4-430F-A15D-953A4A174795}" type="presOf" srcId="{BF25DBEB-A393-A84F-BF07-6ACDE0564758}" destId="{21B6748C-8764-9641-9516-FC32BDCA4C51}" srcOrd="0" destOrd="0" presId="urn:microsoft.com/office/officeart/2009/3/layout/IncreasingArrowsProcess"/>
    <dgm:cxn modelId="{1E38E062-4AD2-B447-892A-D1C7E0A358B4}" srcId="{5A9625BD-7B44-0A4A-879E-C638962D0034}" destId="{0F1E8F36-E59E-6545-8743-9921DE135178}" srcOrd="3" destOrd="0" parTransId="{896439F1-3344-E943-9C72-B75CA3A0E957}" sibTransId="{B66B252F-4A05-FA41-B9AF-9FB52E6E5A95}"/>
    <dgm:cxn modelId="{E3499BDA-D267-2E43-ABE3-B38410B2F1D6}" srcId="{0F1E8F36-E59E-6545-8743-9921DE135178}" destId="{BF25DBEB-A393-A84F-BF07-6ACDE0564758}" srcOrd="0" destOrd="0" parTransId="{7ECF5575-9372-D146-898B-6478A109AAAB}" sibTransId="{0AEA6E14-5162-1446-8AE1-FFB71D8CEF99}"/>
    <dgm:cxn modelId="{2482B517-8840-4721-8736-CB4CE6DE146C}" type="presOf" srcId="{0F1E8F36-E59E-6545-8743-9921DE135178}" destId="{289BC306-1924-4141-BFF0-A8207B0465E5}" srcOrd="0" destOrd="0" presId="urn:microsoft.com/office/officeart/2009/3/layout/IncreasingArrowsProcess"/>
    <dgm:cxn modelId="{AEED5E80-AFDA-43A0-A8DC-8063EF89F467}" type="presOf" srcId="{3F349E8D-CE64-234F-B096-7F26762E86A0}" destId="{59DE9B77-99ED-BD4C-95BE-9C10E2836075}" srcOrd="0" destOrd="0" presId="urn:microsoft.com/office/officeart/2009/3/layout/IncreasingArrowsProcess"/>
    <dgm:cxn modelId="{A1A40530-B71A-BD45-BC37-4DA3B2A4445A}" srcId="{6D12ED52-159C-3443-9415-CA523DB56A3B}" destId="{488906C8-B0EE-6D47-B2A2-9E8C0764043A}" srcOrd="0" destOrd="0" parTransId="{5B6DA693-BA5D-AB40-8494-BD159CBC5DA0}" sibTransId="{3C770B8D-40CB-6B4A-BEDC-A96C08E6575A}"/>
    <dgm:cxn modelId="{8353CB1C-B1CA-4AEB-B05F-57649633A78A}" type="presOf" srcId="{10775806-43A4-3045-875E-06277E580977}" destId="{DF6817AE-849C-BC46-8127-9C0064B95D93}" srcOrd="0" destOrd="0" presId="urn:microsoft.com/office/officeart/2009/3/layout/IncreasingArrowsProcess"/>
    <dgm:cxn modelId="{24C4A67B-3771-45BC-9A8D-30C957E0D2ED}" type="presParOf" srcId="{13BB807F-784B-AA42-A714-1CE97B84B5F2}" destId="{EBFBB8D4-6C33-E84E-AEB7-29EB444EDF31}" srcOrd="0" destOrd="0" presId="urn:microsoft.com/office/officeart/2009/3/layout/IncreasingArrowsProcess"/>
    <dgm:cxn modelId="{91BCC418-0938-4D92-BCF7-91828FB4678C}" type="presParOf" srcId="{13BB807F-784B-AA42-A714-1CE97B84B5F2}" destId="{8C2CACF7-3E09-394D-B189-46B377E1578E}" srcOrd="1" destOrd="0" presId="urn:microsoft.com/office/officeart/2009/3/layout/IncreasingArrowsProcess"/>
    <dgm:cxn modelId="{E2DE0E1F-729B-428A-AFB5-7D386535DBF7}" type="presParOf" srcId="{13BB807F-784B-AA42-A714-1CE97B84B5F2}" destId="{DF6817AE-849C-BC46-8127-9C0064B95D93}" srcOrd="2" destOrd="0" presId="urn:microsoft.com/office/officeart/2009/3/layout/IncreasingArrowsProcess"/>
    <dgm:cxn modelId="{038E4A0B-34A7-4F55-9EBF-1EBCED2CC307}" type="presParOf" srcId="{13BB807F-784B-AA42-A714-1CE97B84B5F2}" destId="{FDA0EC93-3694-7546-AD9F-E7E4678B2DC8}" srcOrd="3" destOrd="0" presId="urn:microsoft.com/office/officeart/2009/3/layout/IncreasingArrowsProcess"/>
    <dgm:cxn modelId="{21472436-1EB8-48C8-AAB5-6EFA4B68AC0B}" type="presParOf" srcId="{13BB807F-784B-AA42-A714-1CE97B84B5F2}" destId="{59DE9B77-99ED-BD4C-95BE-9C10E2836075}" srcOrd="4" destOrd="0" presId="urn:microsoft.com/office/officeart/2009/3/layout/IncreasingArrowsProcess"/>
    <dgm:cxn modelId="{73A2BBDF-2C97-4CC1-9F65-A427ACBCF7F2}" type="presParOf" srcId="{13BB807F-784B-AA42-A714-1CE97B84B5F2}" destId="{B77C6BE6-54D2-F84E-BB80-E364691ADA36}" srcOrd="5" destOrd="0" presId="urn:microsoft.com/office/officeart/2009/3/layout/IncreasingArrowsProcess"/>
    <dgm:cxn modelId="{0A247AE4-3CAB-4475-9C16-6F4563D8403D}" type="presParOf" srcId="{13BB807F-784B-AA42-A714-1CE97B84B5F2}" destId="{289BC306-1924-4141-BFF0-A8207B0465E5}" srcOrd="6" destOrd="0" presId="urn:microsoft.com/office/officeart/2009/3/layout/IncreasingArrowsProcess"/>
    <dgm:cxn modelId="{B72994EF-A08C-4AD7-8B51-A01F93082C24}" type="presParOf" srcId="{13BB807F-784B-AA42-A714-1CE97B84B5F2}" destId="{21B6748C-8764-9641-9516-FC32BDCA4C51}" srcOrd="7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FBB8D4-6C33-E84E-AEB7-29EB444EDF31}">
      <dsp:nvSpPr>
        <dsp:cNvPr id="0" name=""/>
        <dsp:cNvSpPr/>
      </dsp:nvSpPr>
      <dsp:spPr>
        <a:xfrm>
          <a:off x="0" y="0"/>
          <a:ext cx="7953677" cy="1157935"/>
        </a:xfrm>
        <a:prstGeom prst="rightArrow">
          <a:avLst>
            <a:gd name="adj1" fmla="val 5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254000" bIns="183822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n/>
              <a:solidFill>
                <a:schemeClr val="tx1"/>
              </a:solidFill>
            </a:rPr>
            <a:t>2005-2009</a:t>
          </a:r>
          <a:endParaRPr lang="en-US" sz="2400" b="1" kern="1200" dirty="0">
            <a:ln/>
            <a:solidFill>
              <a:schemeClr val="tx1"/>
            </a:solidFill>
          </a:endParaRPr>
        </a:p>
      </dsp:txBody>
      <dsp:txXfrm>
        <a:off x="0" y="289484"/>
        <a:ext cx="7664193" cy="578967"/>
      </dsp:txXfrm>
    </dsp:sp>
    <dsp:sp modelId="{8C2CACF7-3E09-394D-B189-46B377E1578E}">
      <dsp:nvSpPr>
        <dsp:cNvPr id="0" name=""/>
        <dsp:cNvSpPr/>
      </dsp:nvSpPr>
      <dsp:spPr>
        <a:xfrm>
          <a:off x="71185" y="1210844"/>
          <a:ext cx="1833322" cy="144693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>
              <a:ln/>
            </a:rPr>
            <a:t>Peningkatan</a:t>
          </a:r>
          <a:r>
            <a:rPr lang="en-US" sz="2400" kern="1200" dirty="0" smtClean="0">
              <a:ln/>
            </a:rPr>
            <a:t> </a:t>
          </a:r>
          <a:r>
            <a:rPr lang="en-US" sz="2400" kern="1200" dirty="0" err="1" smtClean="0">
              <a:ln/>
            </a:rPr>
            <a:t>Kapasitas</a:t>
          </a:r>
          <a:r>
            <a:rPr lang="en-US" sz="2400" kern="1200" dirty="0" smtClean="0">
              <a:ln/>
            </a:rPr>
            <a:t> &amp; </a:t>
          </a:r>
          <a:r>
            <a:rPr lang="en-US" sz="2400" kern="1200" dirty="0" err="1" smtClean="0">
              <a:ln/>
            </a:rPr>
            <a:t>Moderinisasi</a:t>
          </a:r>
          <a:endParaRPr lang="en-US" sz="2400" kern="1200" dirty="0">
            <a:ln/>
          </a:endParaRPr>
        </a:p>
      </dsp:txBody>
      <dsp:txXfrm>
        <a:off x="71185" y="1210844"/>
        <a:ext cx="1833322" cy="1446936"/>
      </dsp:txXfrm>
    </dsp:sp>
    <dsp:sp modelId="{DF6817AE-849C-BC46-8127-9C0064B95D93}">
      <dsp:nvSpPr>
        <dsp:cNvPr id="0" name=""/>
        <dsp:cNvSpPr/>
      </dsp:nvSpPr>
      <dsp:spPr>
        <a:xfrm>
          <a:off x="1858727" y="710893"/>
          <a:ext cx="6120354" cy="1157935"/>
        </a:xfrm>
        <a:prstGeom prst="rightArrow">
          <a:avLst>
            <a:gd name="adj1" fmla="val 50000"/>
            <a:gd name="adj2" fmla="val 50000"/>
          </a:avLst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254000" bIns="183822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n/>
              <a:solidFill>
                <a:schemeClr val="tx1"/>
              </a:solidFill>
            </a:rPr>
            <a:t>2010-2014</a:t>
          </a:r>
          <a:endParaRPr lang="en-US" sz="2400" kern="1200" dirty="0">
            <a:ln/>
            <a:solidFill>
              <a:schemeClr val="tx1"/>
            </a:solidFill>
          </a:endParaRPr>
        </a:p>
      </dsp:txBody>
      <dsp:txXfrm>
        <a:off x="1858727" y="1000377"/>
        <a:ext cx="5830870" cy="578967"/>
      </dsp:txXfrm>
    </dsp:sp>
    <dsp:sp modelId="{FDA0EC93-3694-7546-AD9F-E7E4678B2DC8}">
      <dsp:nvSpPr>
        <dsp:cNvPr id="0" name=""/>
        <dsp:cNvSpPr/>
      </dsp:nvSpPr>
      <dsp:spPr>
        <a:xfrm>
          <a:off x="1924161" y="1795317"/>
          <a:ext cx="1833322" cy="141005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3750088"/>
              <a:satOff val="-5627"/>
              <a:lumOff val="-91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err="1" smtClean="0">
              <a:ln/>
            </a:rPr>
            <a:t>Penguatan</a:t>
          </a:r>
          <a:r>
            <a:rPr lang="en-US" sz="2400" kern="1200" dirty="0" smtClean="0">
              <a:ln/>
            </a:rPr>
            <a:t> </a:t>
          </a:r>
          <a:r>
            <a:rPr lang="en-US" sz="2400" kern="1200" dirty="0" err="1" smtClean="0">
              <a:ln/>
            </a:rPr>
            <a:t>Layanan</a:t>
          </a:r>
          <a:r>
            <a:rPr lang="en-US" sz="2400" kern="1200" dirty="0" smtClean="0">
              <a:ln/>
            </a:rPr>
            <a:t> </a:t>
          </a:r>
          <a:endParaRPr lang="en-US" sz="2400" kern="1200" dirty="0">
            <a:ln/>
          </a:endParaRPr>
        </a:p>
      </dsp:txBody>
      <dsp:txXfrm>
        <a:off x="1924161" y="1795317"/>
        <a:ext cx="1833322" cy="1410055"/>
      </dsp:txXfrm>
    </dsp:sp>
    <dsp:sp modelId="{59DE9B77-99ED-BD4C-95BE-9C10E2836075}">
      <dsp:nvSpPr>
        <dsp:cNvPr id="0" name=""/>
        <dsp:cNvSpPr/>
      </dsp:nvSpPr>
      <dsp:spPr>
        <a:xfrm>
          <a:off x="3737830" y="1469671"/>
          <a:ext cx="4287031" cy="1157935"/>
        </a:xfrm>
        <a:prstGeom prst="rightArrow">
          <a:avLst>
            <a:gd name="adj1" fmla="val 50000"/>
            <a:gd name="adj2" fmla="val 50000"/>
          </a:avLst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91440" tIns="91440" rIns="254000" bIns="183822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n/>
              <a:solidFill>
                <a:schemeClr val="tx1"/>
              </a:solidFill>
            </a:rPr>
            <a:t>2015-2019</a:t>
          </a:r>
          <a:endParaRPr lang="en-US" sz="2400" kern="1200" dirty="0">
            <a:ln/>
            <a:solidFill>
              <a:schemeClr val="tx1"/>
            </a:solidFill>
          </a:endParaRPr>
        </a:p>
      </dsp:txBody>
      <dsp:txXfrm>
        <a:off x="3737830" y="1759155"/>
        <a:ext cx="3997547" cy="578967"/>
      </dsp:txXfrm>
    </dsp:sp>
    <dsp:sp modelId="{B77C6BE6-54D2-F84E-BB80-E364691ADA36}">
      <dsp:nvSpPr>
        <dsp:cNvPr id="0" name=""/>
        <dsp:cNvSpPr/>
      </dsp:nvSpPr>
      <dsp:spPr>
        <a:xfrm>
          <a:off x="3737830" y="2410689"/>
          <a:ext cx="1833322" cy="1419483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>
              <a:ln/>
              <a:solidFill>
                <a:schemeClr val="tx1"/>
              </a:solidFill>
              <a:latin typeface="Bernard MT Condensed"/>
              <a:cs typeface="Bernard MT Condensed"/>
            </a:rPr>
            <a:t>Daya</a:t>
          </a:r>
          <a:r>
            <a:rPr lang="en-US" sz="2400" b="1" kern="1200" dirty="0" smtClean="0">
              <a:ln/>
              <a:solidFill>
                <a:schemeClr val="tx1"/>
              </a:solidFill>
              <a:latin typeface="Bernard MT Condensed"/>
              <a:cs typeface="Bernard MT Condensed"/>
            </a:rPr>
            <a:t> </a:t>
          </a:r>
          <a:r>
            <a:rPr lang="en-US" sz="2400" b="1" kern="1200" dirty="0" err="1" smtClean="0">
              <a:ln/>
              <a:solidFill>
                <a:schemeClr val="tx1"/>
              </a:solidFill>
              <a:latin typeface="Bernard MT Condensed"/>
              <a:cs typeface="Bernard MT Condensed"/>
            </a:rPr>
            <a:t>Saing</a:t>
          </a:r>
          <a:r>
            <a:rPr lang="en-US" sz="2400" b="1" kern="1200" dirty="0" smtClean="0">
              <a:ln/>
              <a:solidFill>
                <a:schemeClr val="tx1"/>
              </a:solidFill>
              <a:latin typeface="Bernard MT Condensed"/>
              <a:cs typeface="Bernard MT Condensed"/>
            </a:rPr>
            <a:t> Regional</a:t>
          </a:r>
          <a:endParaRPr lang="en-US" sz="2400" b="1" kern="1200" dirty="0">
            <a:ln/>
            <a:solidFill>
              <a:schemeClr val="tx1"/>
            </a:solidFill>
            <a:latin typeface="Bernard MT Condensed"/>
            <a:cs typeface="Bernard MT Condensed"/>
          </a:endParaRPr>
        </a:p>
      </dsp:txBody>
      <dsp:txXfrm>
        <a:off x="3737830" y="2410689"/>
        <a:ext cx="1833322" cy="1419483"/>
      </dsp:txXfrm>
    </dsp:sp>
    <dsp:sp modelId="{289BC306-1924-4141-BFF0-A8207B0465E5}">
      <dsp:nvSpPr>
        <dsp:cNvPr id="0" name=""/>
        <dsp:cNvSpPr/>
      </dsp:nvSpPr>
      <dsp:spPr>
        <a:xfrm>
          <a:off x="5571153" y="2063096"/>
          <a:ext cx="2453709" cy="1157935"/>
        </a:xfrm>
        <a:prstGeom prst="rightArrow">
          <a:avLst>
            <a:gd name="adj1" fmla="val 50000"/>
            <a:gd name="adj2" fmla="val 5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254000" bIns="183822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n/>
              <a:solidFill>
                <a:schemeClr val="tx1"/>
              </a:solidFill>
            </a:rPr>
            <a:t>2020-2024</a:t>
          </a:r>
          <a:endParaRPr lang="en-US" sz="2400" kern="1200" dirty="0">
            <a:ln/>
            <a:solidFill>
              <a:schemeClr val="tx1"/>
            </a:solidFill>
          </a:endParaRPr>
        </a:p>
      </dsp:txBody>
      <dsp:txXfrm>
        <a:off x="5571153" y="2352580"/>
        <a:ext cx="2164225" cy="578967"/>
      </dsp:txXfrm>
    </dsp:sp>
    <dsp:sp modelId="{21B6748C-8764-9641-9516-FC32BDCA4C51}">
      <dsp:nvSpPr>
        <dsp:cNvPr id="0" name=""/>
        <dsp:cNvSpPr/>
      </dsp:nvSpPr>
      <dsp:spPr>
        <a:xfrm>
          <a:off x="5590800" y="2873557"/>
          <a:ext cx="1850025" cy="1436121"/>
        </a:xfrm>
        <a:prstGeom prst="rect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t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err="1" smtClean="0">
              <a:ln/>
              <a:solidFill>
                <a:schemeClr val="tx1"/>
              </a:solidFill>
              <a:latin typeface="Bernard MT Condensed"/>
              <a:cs typeface="Bernard MT Condensed"/>
            </a:rPr>
            <a:t>Daya</a:t>
          </a:r>
          <a:r>
            <a:rPr lang="en-US" sz="2300" b="1" kern="1200" dirty="0" smtClean="0">
              <a:ln/>
              <a:solidFill>
                <a:schemeClr val="tx1"/>
              </a:solidFill>
              <a:latin typeface="Bernard MT Condensed"/>
              <a:cs typeface="Bernard MT Condensed"/>
            </a:rPr>
            <a:t> </a:t>
          </a:r>
          <a:r>
            <a:rPr lang="en-US" sz="2300" b="1" kern="1200" dirty="0" err="1" smtClean="0">
              <a:ln/>
              <a:solidFill>
                <a:schemeClr val="tx1"/>
              </a:solidFill>
              <a:latin typeface="Bernard MT Condensed"/>
              <a:cs typeface="Bernard MT Condensed"/>
            </a:rPr>
            <a:t>Saing</a:t>
          </a:r>
          <a:r>
            <a:rPr lang="en-US" sz="2300" b="1" kern="1200" dirty="0" smtClean="0">
              <a:ln/>
              <a:solidFill>
                <a:schemeClr val="tx1"/>
              </a:solidFill>
              <a:latin typeface="Bernard MT Condensed"/>
              <a:cs typeface="Bernard MT Condensed"/>
            </a:rPr>
            <a:t> International</a:t>
          </a:r>
          <a:endParaRPr lang="en-US" sz="2300" b="1" kern="1200" dirty="0">
            <a:ln/>
            <a:solidFill>
              <a:schemeClr val="tx1"/>
            </a:solidFill>
            <a:latin typeface="Bernard MT Condensed"/>
            <a:cs typeface="Bernard MT Condensed"/>
          </a:endParaRPr>
        </a:p>
      </dsp:txBody>
      <dsp:txXfrm>
        <a:off x="5590800" y="2873557"/>
        <a:ext cx="1850025" cy="14361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E77D19-703C-471B-A55D-D181996F644E}" type="datetimeFigureOut">
              <a:rPr lang="en-US" smtClean="0"/>
              <a:pPr/>
              <a:t>8/8/2017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C4013-B151-4F3E-851D-1E5D1ECE03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71752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836BB-3890-495F-A7D5-BE9C105C75F9}" type="datetimeFigureOut">
              <a:rPr lang="id-ID" smtClean="0"/>
              <a:pPr/>
              <a:t>08/08/2017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E57EC-8A99-423B-8312-507976FB602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836BB-3890-495F-A7D5-BE9C105C75F9}" type="datetimeFigureOut">
              <a:rPr lang="id-ID" smtClean="0"/>
              <a:pPr/>
              <a:t>08/08/2017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E57EC-8A99-423B-8312-507976FB602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836BB-3890-495F-A7D5-BE9C105C75F9}" type="datetimeFigureOut">
              <a:rPr lang="id-ID" smtClean="0"/>
              <a:pPr/>
              <a:t>08/08/2017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2E57EC-8A99-423B-8312-507976FB602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4"/>
          <p:cNvGrpSpPr>
            <a:grpSpLocks/>
          </p:cNvGrpSpPr>
          <p:nvPr userDrawn="1"/>
        </p:nvGrpSpPr>
        <p:grpSpPr bwMode="auto">
          <a:xfrm>
            <a:off x="0" y="-3175"/>
            <a:ext cx="9144000" cy="6865938"/>
            <a:chOff x="-1" y="-2971"/>
            <a:chExt cx="12192001" cy="6866062"/>
          </a:xfrm>
        </p:grpSpPr>
        <p:sp>
          <p:nvSpPr>
            <p:cNvPr id="4" name="Freeform 37"/>
            <p:cNvSpPr>
              <a:spLocks/>
            </p:cNvSpPr>
            <p:nvPr userDrawn="1"/>
          </p:nvSpPr>
          <p:spPr bwMode="auto">
            <a:xfrm>
              <a:off x="0" y="-2971"/>
              <a:ext cx="10287000" cy="6866062"/>
            </a:xfrm>
            <a:custGeom>
              <a:avLst/>
              <a:gdLst>
                <a:gd name="T0" fmla="*/ 6663 w 7656"/>
                <a:gd name="T1" fmla="*/ 0 h 5110"/>
                <a:gd name="T2" fmla="*/ 0 w 7656"/>
                <a:gd name="T3" fmla="*/ 5110 h 5110"/>
                <a:gd name="T4" fmla="*/ 4772 w 7656"/>
                <a:gd name="T5" fmla="*/ 5110 h 5110"/>
                <a:gd name="T6" fmla="*/ 7656 w 7656"/>
                <a:gd name="T7" fmla="*/ 0 h 5110"/>
                <a:gd name="T8" fmla="*/ 6663 w 765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6" h="5110">
                  <a:moveTo>
                    <a:pt x="6663" y="0"/>
                  </a:moveTo>
                  <a:lnTo>
                    <a:pt x="0" y="5110"/>
                  </a:lnTo>
                  <a:lnTo>
                    <a:pt x="4772" y="5110"/>
                  </a:lnTo>
                  <a:lnTo>
                    <a:pt x="7656" y="0"/>
                  </a:lnTo>
                  <a:lnTo>
                    <a:pt x="6663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5" name="Freeform 33"/>
            <p:cNvSpPr>
              <a:spLocks/>
            </p:cNvSpPr>
            <p:nvPr userDrawn="1"/>
          </p:nvSpPr>
          <p:spPr bwMode="auto">
            <a:xfrm>
              <a:off x="-1" y="0"/>
              <a:ext cx="5430032" cy="6858000"/>
            </a:xfrm>
            <a:custGeom>
              <a:avLst/>
              <a:gdLst>
                <a:gd name="T0" fmla="*/ 0 w 4046"/>
                <a:gd name="T1" fmla="*/ 0 h 5110"/>
                <a:gd name="T2" fmla="*/ 2437 w 4046"/>
                <a:gd name="T3" fmla="*/ 0 h 5110"/>
                <a:gd name="T4" fmla="*/ 4046 w 4046"/>
                <a:gd name="T5" fmla="*/ 5110 h 5110"/>
                <a:gd name="T6" fmla="*/ 2664 w 4046"/>
                <a:gd name="T7" fmla="*/ 5110 h 5110"/>
                <a:gd name="T8" fmla="*/ 0 w 404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6" h="5110">
                  <a:moveTo>
                    <a:pt x="0" y="0"/>
                  </a:moveTo>
                  <a:lnTo>
                    <a:pt x="2437" y="0"/>
                  </a:lnTo>
                  <a:lnTo>
                    <a:pt x="4046" y="5110"/>
                  </a:lnTo>
                  <a:lnTo>
                    <a:pt x="2664" y="511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6" name="Freeform 29"/>
            <p:cNvSpPr>
              <a:spLocks/>
            </p:cNvSpPr>
            <p:nvPr userDrawn="1"/>
          </p:nvSpPr>
          <p:spPr bwMode="auto">
            <a:xfrm>
              <a:off x="1205778" y="-1"/>
              <a:ext cx="10986222" cy="6858001"/>
            </a:xfrm>
            <a:custGeom>
              <a:avLst/>
              <a:gdLst>
                <a:gd name="T0" fmla="*/ 0 w 8186"/>
                <a:gd name="T1" fmla="*/ 0 h 5110"/>
                <a:gd name="T2" fmla="*/ 5278 w 8186"/>
                <a:gd name="T3" fmla="*/ 0 h 5110"/>
                <a:gd name="T4" fmla="*/ 8186 w 8186"/>
                <a:gd name="T5" fmla="*/ 5110 h 5110"/>
                <a:gd name="T6" fmla="*/ 6479 w 8186"/>
                <a:gd name="T7" fmla="*/ 5110 h 5110"/>
                <a:gd name="T8" fmla="*/ 0 w 8186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86" h="5110">
                  <a:moveTo>
                    <a:pt x="0" y="0"/>
                  </a:moveTo>
                  <a:lnTo>
                    <a:pt x="5278" y="0"/>
                  </a:lnTo>
                  <a:lnTo>
                    <a:pt x="8186" y="5110"/>
                  </a:lnTo>
                  <a:lnTo>
                    <a:pt x="6479" y="511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7" name="Freeform 6"/>
            <p:cNvSpPr>
              <a:spLocks/>
            </p:cNvSpPr>
            <p:nvPr userDrawn="1"/>
          </p:nvSpPr>
          <p:spPr bwMode="auto">
            <a:xfrm>
              <a:off x="6996758" y="0"/>
              <a:ext cx="4495800" cy="6858000"/>
            </a:xfrm>
            <a:custGeom>
              <a:avLst/>
              <a:gdLst>
                <a:gd name="T0" fmla="*/ 0 w 2832"/>
                <a:gd name="T1" fmla="*/ 0 h 4320"/>
                <a:gd name="T2" fmla="*/ 526 w 2832"/>
                <a:gd name="T3" fmla="*/ 4320 h 4320"/>
                <a:gd name="T4" fmla="*/ 2015 w 2832"/>
                <a:gd name="T5" fmla="*/ 4320 h 4320"/>
                <a:gd name="T6" fmla="*/ 2832 w 2832"/>
                <a:gd name="T7" fmla="*/ 0 h 4320"/>
                <a:gd name="T8" fmla="*/ 0 w 2832"/>
                <a:gd name="T9" fmla="*/ 0 h 4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32" h="4320">
                  <a:moveTo>
                    <a:pt x="0" y="0"/>
                  </a:moveTo>
                  <a:lnTo>
                    <a:pt x="526" y="4320"/>
                  </a:lnTo>
                  <a:lnTo>
                    <a:pt x="2015" y="4320"/>
                  </a:lnTo>
                  <a:lnTo>
                    <a:pt x="2832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4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2487614" y="-1"/>
              <a:ext cx="6095702" cy="6858001"/>
            </a:xfrm>
            <a:custGeom>
              <a:avLst/>
              <a:gdLst>
                <a:gd name="T0" fmla="*/ 2157 w 4542"/>
                <a:gd name="T1" fmla="*/ 0 h 5110"/>
                <a:gd name="T2" fmla="*/ 1183 w 4542"/>
                <a:gd name="T3" fmla="*/ 0 h 5110"/>
                <a:gd name="T4" fmla="*/ 0 w 4542"/>
                <a:gd name="T5" fmla="*/ 5110 h 5110"/>
                <a:gd name="T6" fmla="*/ 4542 w 4542"/>
                <a:gd name="T7" fmla="*/ 5110 h 5110"/>
                <a:gd name="T8" fmla="*/ 2157 w 4542"/>
                <a:gd name="T9" fmla="*/ 0 h 5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2" h="5110">
                  <a:moveTo>
                    <a:pt x="2157" y="0"/>
                  </a:moveTo>
                  <a:lnTo>
                    <a:pt x="1183" y="0"/>
                  </a:lnTo>
                  <a:lnTo>
                    <a:pt x="0" y="5110"/>
                  </a:lnTo>
                  <a:lnTo>
                    <a:pt x="4542" y="5110"/>
                  </a:lnTo>
                  <a:lnTo>
                    <a:pt x="2157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5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9" name="Freeform 17"/>
            <p:cNvSpPr>
              <a:spLocks/>
            </p:cNvSpPr>
            <p:nvPr userDrawn="1"/>
          </p:nvSpPr>
          <p:spPr bwMode="auto">
            <a:xfrm>
              <a:off x="-1" y="798700"/>
              <a:ext cx="12192001" cy="4781176"/>
            </a:xfrm>
            <a:custGeom>
              <a:avLst/>
              <a:gdLst>
                <a:gd name="T0" fmla="*/ 0 w 9078"/>
                <a:gd name="T1" fmla="*/ 0 h 3560"/>
                <a:gd name="T2" fmla="*/ 9078 w 9078"/>
                <a:gd name="T3" fmla="*/ 672 h 3560"/>
                <a:gd name="T4" fmla="*/ 9078 w 9078"/>
                <a:gd name="T5" fmla="*/ 3560 h 3560"/>
                <a:gd name="T6" fmla="*/ 0 w 9078"/>
                <a:gd name="T7" fmla="*/ 985 h 3560"/>
                <a:gd name="T8" fmla="*/ 0 w 9078"/>
                <a:gd name="T9" fmla="*/ 0 h 35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8" h="3560">
                  <a:moveTo>
                    <a:pt x="0" y="0"/>
                  </a:moveTo>
                  <a:lnTo>
                    <a:pt x="9078" y="672"/>
                  </a:lnTo>
                  <a:lnTo>
                    <a:pt x="9078" y="3560"/>
                  </a:lnTo>
                  <a:lnTo>
                    <a:pt x="0" y="985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0"/>
                  </a:schemeClr>
                </a:gs>
                <a:gs pos="0">
                  <a:schemeClr val="bg1">
                    <a:alpha val="40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  <p:sp>
        <p:nvSpPr>
          <p:cNvPr id="10" name="Rectangle 9"/>
          <p:cNvSpPr/>
          <p:nvPr userDrawn="1"/>
        </p:nvSpPr>
        <p:spPr>
          <a:xfrm>
            <a:off x="0" y="416"/>
            <a:ext cx="9144000" cy="6858000"/>
          </a:xfrm>
          <a:prstGeom prst="rect">
            <a:avLst/>
          </a:prstGeo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lumMod val="75000"/>
                  <a:alpha val="25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11" name="Group 25" descr="abstract background design"/>
          <p:cNvGrpSpPr>
            <a:grpSpLocks/>
          </p:cNvGrpSpPr>
          <p:nvPr userDrawn="1"/>
        </p:nvGrpSpPr>
        <p:grpSpPr bwMode="auto">
          <a:xfrm flipH="1">
            <a:off x="6823079" y="-4763"/>
            <a:ext cx="2320925" cy="6865938"/>
            <a:chOff x="-1366" y="-4114"/>
            <a:chExt cx="5035003" cy="6865834"/>
          </a:xfrm>
        </p:grpSpPr>
        <p:sp>
          <p:nvSpPr>
            <p:cNvPr id="12" name="Rectangle 1040"/>
            <p:cNvSpPr/>
            <p:nvPr userDrawn="1"/>
          </p:nvSpPr>
          <p:spPr>
            <a:xfrm>
              <a:off x="-1366" y="-2385"/>
              <a:ext cx="5035002" cy="6859550"/>
            </a:xfrm>
            <a:custGeom>
              <a:avLst/>
              <a:gdLst>
                <a:gd name="connsiteX0" fmla="*/ 0 w 12192000"/>
                <a:gd name="connsiteY0" fmla="*/ 0 h 556282"/>
                <a:gd name="connsiteX1" fmla="*/ 12192000 w 12192000"/>
                <a:gd name="connsiteY1" fmla="*/ 0 h 556282"/>
                <a:gd name="connsiteX2" fmla="*/ 12192000 w 12192000"/>
                <a:gd name="connsiteY2" fmla="*/ 556282 h 556282"/>
                <a:gd name="connsiteX3" fmla="*/ 0 w 12192000"/>
                <a:gd name="connsiteY3" fmla="*/ 556282 h 556282"/>
                <a:gd name="connsiteX4" fmla="*/ 0 w 12192000"/>
                <a:gd name="connsiteY4" fmla="*/ 0 h 556282"/>
                <a:gd name="connsiteX0" fmla="*/ 0 w 12206068"/>
                <a:gd name="connsiteY0" fmla="*/ 1026941 h 1583223"/>
                <a:gd name="connsiteX1" fmla="*/ 12206068 w 12206068"/>
                <a:gd name="connsiteY1" fmla="*/ 0 h 1583223"/>
                <a:gd name="connsiteX2" fmla="*/ 12192000 w 12206068"/>
                <a:gd name="connsiteY2" fmla="*/ 1583223 h 1583223"/>
                <a:gd name="connsiteX3" fmla="*/ 0 w 12206068"/>
                <a:gd name="connsiteY3" fmla="*/ 1583223 h 1583223"/>
                <a:gd name="connsiteX4" fmla="*/ 0 w 12206068"/>
                <a:gd name="connsiteY4" fmla="*/ 1026941 h 1583223"/>
                <a:gd name="connsiteX0" fmla="*/ 0 w 12192000"/>
                <a:gd name="connsiteY0" fmla="*/ 34281 h 590563"/>
                <a:gd name="connsiteX1" fmla="*/ 12086619 w 12192000"/>
                <a:gd name="connsiteY1" fmla="*/ 0 h 590563"/>
                <a:gd name="connsiteX2" fmla="*/ 12192000 w 12192000"/>
                <a:gd name="connsiteY2" fmla="*/ 590563 h 590563"/>
                <a:gd name="connsiteX3" fmla="*/ 0 w 12192000"/>
                <a:gd name="connsiteY3" fmla="*/ 590563 h 590563"/>
                <a:gd name="connsiteX4" fmla="*/ 0 w 12192000"/>
                <a:gd name="connsiteY4" fmla="*/ 34281 h 590563"/>
                <a:gd name="connsiteX0" fmla="*/ 0 w 12193711"/>
                <a:gd name="connsiteY0" fmla="*/ 244346 h 800628"/>
                <a:gd name="connsiteX1" fmla="*/ 12193711 w 12193711"/>
                <a:gd name="connsiteY1" fmla="*/ 0 h 800628"/>
                <a:gd name="connsiteX2" fmla="*/ 12192000 w 12193711"/>
                <a:gd name="connsiteY2" fmla="*/ 800628 h 800628"/>
                <a:gd name="connsiteX3" fmla="*/ 0 w 12193711"/>
                <a:gd name="connsiteY3" fmla="*/ 800628 h 800628"/>
                <a:gd name="connsiteX4" fmla="*/ 0 w 12193711"/>
                <a:gd name="connsiteY4" fmla="*/ 244346 h 800628"/>
                <a:gd name="connsiteX0" fmla="*/ 98854 w 12193711"/>
                <a:gd name="connsiteY0" fmla="*/ 577978 h 800628"/>
                <a:gd name="connsiteX1" fmla="*/ 12193711 w 12193711"/>
                <a:gd name="connsiteY1" fmla="*/ 0 h 800628"/>
                <a:gd name="connsiteX2" fmla="*/ 12192000 w 12193711"/>
                <a:gd name="connsiteY2" fmla="*/ 800628 h 800628"/>
                <a:gd name="connsiteX3" fmla="*/ 0 w 12193711"/>
                <a:gd name="connsiteY3" fmla="*/ 800628 h 800628"/>
                <a:gd name="connsiteX4" fmla="*/ 98854 w 12193711"/>
                <a:gd name="connsiteY4" fmla="*/ 577978 h 800628"/>
                <a:gd name="connsiteX0" fmla="*/ 4119 w 12193711"/>
                <a:gd name="connsiteY0" fmla="*/ 606811 h 800628"/>
                <a:gd name="connsiteX1" fmla="*/ 12193711 w 12193711"/>
                <a:gd name="connsiteY1" fmla="*/ 0 h 800628"/>
                <a:gd name="connsiteX2" fmla="*/ 12192000 w 12193711"/>
                <a:gd name="connsiteY2" fmla="*/ 800628 h 800628"/>
                <a:gd name="connsiteX3" fmla="*/ 0 w 12193711"/>
                <a:gd name="connsiteY3" fmla="*/ 800628 h 800628"/>
                <a:gd name="connsiteX4" fmla="*/ 4119 w 12193711"/>
                <a:gd name="connsiteY4" fmla="*/ 606811 h 800628"/>
                <a:gd name="connsiteX0" fmla="*/ 135924 w 12193711"/>
                <a:gd name="connsiteY0" fmla="*/ 590335 h 800628"/>
                <a:gd name="connsiteX1" fmla="*/ 12193711 w 12193711"/>
                <a:gd name="connsiteY1" fmla="*/ 0 h 800628"/>
                <a:gd name="connsiteX2" fmla="*/ 12192000 w 12193711"/>
                <a:gd name="connsiteY2" fmla="*/ 800628 h 800628"/>
                <a:gd name="connsiteX3" fmla="*/ 0 w 12193711"/>
                <a:gd name="connsiteY3" fmla="*/ 800628 h 800628"/>
                <a:gd name="connsiteX4" fmla="*/ 135924 w 12193711"/>
                <a:gd name="connsiteY4" fmla="*/ 590335 h 800628"/>
                <a:gd name="connsiteX0" fmla="*/ 0 w 12197830"/>
                <a:gd name="connsiteY0" fmla="*/ 577978 h 800628"/>
                <a:gd name="connsiteX1" fmla="*/ 12197830 w 12197830"/>
                <a:gd name="connsiteY1" fmla="*/ 0 h 800628"/>
                <a:gd name="connsiteX2" fmla="*/ 12196119 w 12197830"/>
                <a:gd name="connsiteY2" fmla="*/ 800628 h 800628"/>
                <a:gd name="connsiteX3" fmla="*/ 4119 w 12197830"/>
                <a:gd name="connsiteY3" fmla="*/ 800628 h 800628"/>
                <a:gd name="connsiteX4" fmla="*/ 0 w 12197830"/>
                <a:gd name="connsiteY4" fmla="*/ 577978 h 800628"/>
                <a:gd name="connsiteX0" fmla="*/ 0 w 12196127"/>
                <a:gd name="connsiteY0" fmla="*/ 414454 h 637104"/>
                <a:gd name="connsiteX1" fmla="*/ 12167795 w 12196127"/>
                <a:gd name="connsiteY1" fmla="*/ 0 h 637104"/>
                <a:gd name="connsiteX2" fmla="*/ 12196119 w 12196127"/>
                <a:gd name="connsiteY2" fmla="*/ 637104 h 637104"/>
                <a:gd name="connsiteX3" fmla="*/ 4119 w 12196127"/>
                <a:gd name="connsiteY3" fmla="*/ 637104 h 637104"/>
                <a:gd name="connsiteX4" fmla="*/ 0 w 12196127"/>
                <a:gd name="connsiteY4" fmla="*/ 414454 h 637104"/>
                <a:gd name="connsiteX0" fmla="*/ 0 w 12196196"/>
                <a:gd name="connsiteY0" fmla="*/ 411116 h 633766"/>
                <a:gd name="connsiteX1" fmla="*/ 12194493 w 12196196"/>
                <a:gd name="connsiteY1" fmla="*/ 0 h 633766"/>
                <a:gd name="connsiteX2" fmla="*/ 12196119 w 12196196"/>
                <a:gd name="connsiteY2" fmla="*/ 633766 h 633766"/>
                <a:gd name="connsiteX3" fmla="*/ 4119 w 12196196"/>
                <a:gd name="connsiteY3" fmla="*/ 633766 h 633766"/>
                <a:gd name="connsiteX4" fmla="*/ 0 w 12196196"/>
                <a:gd name="connsiteY4" fmla="*/ 411116 h 633766"/>
                <a:gd name="connsiteX0" fmla="*/ 0 w 12196123"/>
                <a:gd name="connsiteY0" fmla="*/ 374407 h 597057"/>
                <a:gd name="connsiteX1" fmla="*/ 12147772 w 12196123"/>
                <a:gd name="connsiteY1" fmla="*/ 0 h 597057"/>
                <a:gd name="connsiteX2" fmla="*/ 12196119 w 12196123"/>
                <a:gd name="connsiteY2" fmla="*/ 597057 h 597057"/>
                <a:gd name="connsiteX3" fmla="*/ 4119 w 12196123"/>
                <a:gd name="connsiteY3" fmla="*/ 597057 h 597057"/>
                <a:gd name="connsiteX4" fmla="*/ 0 w 12196123"/>
                <a:gd name="connsiteY4" fmla="*/ 374407 h 597057"/>
                <a:gd name="connsiteX0" fmla="*/ 0 w 12196196"/>
                <a:gd name="connsiteY0" fmla="*/ 404442 h 627092"/>
                <a:gd name="connsiteX1" fmla="*/ 12194493 w 12196196"/>
                <a:gd name="connsiteY1" fmla="*/ 0 h 627092"/>
                <a:gd name="connsiteX2" fmla="*/ 12196119 w 12196196"/>
                <a:gd name="connsiteY2" fmla="*/ 627092 h 627092"/>
                <a:gd name="connsiteX3" fmla="*/ 4119 w 12196196"/>
                <a:gd name="connsiteY3" fmla="*/ 627092 h 627092"/>
                <a:gd name="connsiteX4" fmla="*/ 0 w 12196196"/>
                <a:gd name="connsiteY4" fmla="*/ 404442 h 627092"/>
                <a:gd name="connsiteX0" fmla="*/ 0 w 12196123"/>
                <a:gd name="connsiteY0" fmla="*/ 391093 h 613743"/>
                <a:gd name="connsiteX1" fmla="*/ 12141097 w 12196123"/>
                <a:gd name="connsiteY1" fmla="*/ 0 h 613743"/>
                <a:gd name="connsiteX2" fmla="*/ 12196119 w 12196123"/>
                <a:gd name="connsiteY2" fmla="*/ 613743 h 613743"/>
                <a:gd name="connsiteX3" fmla="*/ 4119 w 12196123"/>
                <a:gd name="connsiteY3" fmla="*/ 613743 h 613743"/>
                <a:gd name="connsiteX4" fmla="*/ 0 w 12196123"/>
                <a:gd name="connsiteY4" fmla="*/ 391093 h 613743"/>
                <a:gd name="connsiteX0" fmla="*/ 0 w 12197830"/>
                <a:gd name="connsiteY0" fmla="*/ 407779 h 630429"/>
                <a:gd name="connsiteX1" fmla="*/ 12197830 w 12197830"/>
                <a:gd name="connsiteY1" fmla="*/ 0 h 630429"/>
                <a:gd name="connsiteX2" fmla="*/ 12196119 w 12197830"/>
                <a:gd name="connsiteY2" fmla="*/ 630429 h 630429"/>
                <a:gd name="connsiteX3" fmla="*/ 4119 w 12197830"/>
                <a:gd name="connsiteY3" fmla="*/ 630429 h 630429"/>
                <a:gd name="connsiteX4" fmla="*/ 0 w 12197830"/>
                <a:gd name="connsiteY4" fmla="*/ 407779 h 630429"/>
                <a:gd name="connsiteX0" fmla="*/ 0 w 12197830"/>
                <a:gd name="connsiteY0" fmla="*/ 0 h 6877450"/>
                <a:gd name="connsiteX1" fmla="*/ 12197830 w 12197830"/>
                <a:gd name="connsiteY1" fmla="*/ 6247021 h 6877450"/>
                <a:gd name="connsiteX2" fmla="*/ 12196119 w 12197830"/>
                <a:gd name="connsiteY2" fmla="*/ 6877450 h 6877450"/>
                <a:gd name="connsiteX3" fmla="*/ 4119 w 12197830"/>
                <a:gd name="connsiteY3" fmla="*/ 6877450 h 6877450"/>
                <a:gd name="connsiteX4" fmla="*/ 0 w 12197830"/>
                <a:gd name="connsiteY4" fmla="*/ 0 h 6877450"/>
                <a:gd name="connsiteX0" fmla="*/ 0 w 12196119"/>
                <a:gd name="connsiteY0" fmla="*/ 1379 h 6878829"/>
                <a:gd name="connsiteX1" fmla="*/ 4996930 w 12196119"/>
                <a:gd name="connsiteY1" fmla="*/ 0 h 6878829"/>
                <a:gd name="connsiteX2" fmla="*/ 12196119 w 12196119"/>
                <a:gd name="connsiteY2" fmla="*/ 6878829 h 6878829"/>
                <a:gd name="connsiteX3" fmla="*/ 4119 w 12196119"/>
                <a:gd name="connsiteY3" fmla="*/ 6878829 h 6878829"/>
                <a:gd name="connsiteX4" fmla="*/ 0 w 12196119"/>
                <a:gd name="connsiteY4" fmla="*/ 1379 h 6878829"/>
                <a:gd name="connsiteX0" fmla="*/ 0 w 5350819"/>
                <a:gd name="connsiteY0" fmla="*/ 1379 h 6878829"/>
                <a:gd name="connsiteX1" fmla="*/ 4996930 w 5350819"/>
                <a:gd name="connsiteY1" fmla="*/ 0 h 6878829"/>
                <a:gd name="connsiteX2" fmla="*/ 5350819 w 5350819"/>
                <a:gd name="connsiteY2" fmla="*/ 6878829 h 6878829"/>
                <a:gd name="connsiteX3" fmla="*/ 4119 w 5350819"/>
                <a:gd name="connsiteY3" fmla="*/ 6878829 h 6878829"/>
                <a:gd name="connsiteX4" fmla="*/ 0 w 5350819"/>
                <a:gd name="connsiteY4" fmla="*/ 1379 h 6878829"/>
                <a:gd name="connsiteX0" fmla="*/ 0 w 5350819"/>
                <a:gd name="connsiteY0" fmla="*/ 1379 h 6878829"/>
                <a:gd name="connsiteX1" fmla="*/ 4044430 w 5350819"/>
                <a:gd name="connsiteY1" fmla="*/ 0 h 6878829"/>
                <a:gd name="connsiteX2" fmla="*/ 5350819 w 5350819"/>
                <a:gd name="connsiteY2" fmla="*/ 6878829 h 6878829"/>
                <a:gd name="connsiteX3" fmla="*/ 4119 w 5350819"/>
                <a:gd name="connsiteY3" fmla="*/ 6878829 h 6878829"/>
                <a:gd name="connsiteX4" fmla="*/ 0 w 5350819"/>
                <a:gd name="connsiteY4" fmla="*/ 1379 h 6878829"/>
                <a:gd name="connsiteX0" fmla="*/ 0 w 5046019"/>
                <a:gd name="connsiteY0" fmla="*/ 1379 h 6878829"/>
                <a:gd name="connsiteX1" fmla="*/ 4044430 w 5046019"/>
                <a:gd name="connsiteY1" fmla="*/ 0 h 6878829"/>
                <a:gd name="connsiteX2" fmla="*/ 5046019 w 5046019"/>
                <a:gd name="connsiteY2" fmla="*/ 6878829 h 6878829"/>
                <a:gd name="connsiteX3" fmla="*/ 4119 w 5046019"/>
                <a:gd name="connsiteY3" fmla="*/ 6878829 h 6878829"/>
                <a:gd name="connsiteX4" fmla="*/ 0 w 5046019"/>
                <a:gd name="connsiteY4" fmla="*/ 1379 h 6878829"/>
                <a:gd name="connsiteX0" fmla="*/ 0 w 5046019"/>
                <a:gd name="connsiteY0" fmla="*/ 0 h 6877450"/>
                <a:gd name="connsiteX1" fmla="*/ 4052693 w 5046019"/>
                <a:gd name="connsiteY1" fmla="*/ 72985 h 6877450"/>
                <a:gd name="connsiteX2" fmla="*/ 5046019 w 5046019"/>
                <a:gd name="connsiteY2" fmla="*/ 6877450 h 6877450"/>
                <a:gd name="connsiteX3" fmla="*/ 4119 w 5046019"/>
                <a:gd name="connsiteY3" fmla="*/ 6877450 h 6877450"/>
                <a:gd name="connsiteX4" fmla="*/ 0 w 5046019"/>
                <a:gd name="connsiteY4" fmla="*/ 0 h 6877450"/>
                <a:gd name="connsiteX0" fmla="*/ 0 w 5046019"/>
                <a:gd name="connsiteY0" fmla="*/ 0 h 6877450"/>
                <a:gd name="connsiteX1" fmla="*/ 4047185 w 5046019"/>
                <a:gd name="connsiteY1" fmla="*/ 9638 h 6877450"/>
                <a:gd name="connsiteX2" fmla="*/ 5046019 w 5046019"/>
                <a:gd name="connsiteY2" fmla="*/ 6877450 h 6877450"/>
                <a:gd name="connsiteX3" fmla="*/ 4119 w 5046019"/>
                <a:gd name="connsiteY3" fmla="*/ 6877450 h 6877450"/>
                <a:gd name="connsiteX4" fmla="*/ 0 w 5046019"/>
                <a:gd name="connsiteY4" fmla="*/ 0 h 6877450"/>
                <a:gd name="connsiteX0" fmla="*/ 0 w 5046019"/>
                <a:gd name="connsiteY0" fmla="*/ 0 h 6877450"/>
                <a:gd name="connsiteX1" fmla="*/ 4058202 w 5046019"/>
                <a:gd name="connsiteY1" fmla="*/ 64722 h 6877450"/>
                <a:gd name="connsiteX2" fmla="*/ 5046019 w 5046019"/>
                <a:gd name="connsiteY2" fmla="*/ 6877450 h 6877450"/>
                <a:gd name="connsiteX3" fmla="*/ 4119 w 5046019"/>
                <a:gd name="connsiteY3" fmla="*/ 6877450 h 6877450"/>
                <a:gd name="connsiteX4" fmla="*/ 0 w 5046019"/>
                <a:gd name="connsiteY4" fmla="*/ 0 h 6877450"/>
                <a:gd name="connsiteX0" fmla="*/ 0 w 5046019"/>
                <a:gd name="connsiteY0" fmla="*/ 0 h 6877450"/>
                <a:gd name="connsiteX1" fmla="*/ 4052694 w 5046019"/>
                <a:gd name="connsiteY1" fmla="*/ 6884 h 6877450"/>
                <a:gd name="connsiteX2" fmla="*/ 5046019 w 5046019"/>
                <a:gd name="connsiteY2" fmla="*/ 6877450 h 6877450"/>
                <a:gd name="connsiteX3" fmla="*/ 4119 w 5046019"/>
                <a:gd name="connsiteY3" fmla="*/ 6877450 h 6877450"/>
                <a:gd name="connsiteX4" fmla="*/ 0 w 5046019"/>
                <a:gd name="connsiteY4" fmla="*/ 0 h 6877450"/>
                <a:gd name="connsiteX0" fmla="*/ 0 w 5043265"/>
                <a:gd name="connsiteY0" fmla="*/ 31675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1365 w 5043265"/>
                <a:gd name="connsiteY3" fmla="*/ 6870566 h 6870566"/>
                <a:gd name="connsiteX4" fmla="*/ 0 w 5043265"/>
                <a:gd name="connsiteY4" fmla="*/ 31675 h 6870566"/>
                <a:gd name="connsiteX0" fmla="*/ 0 w 5043265"/>
                <a:gd name="connsiteY0" fmla="*/ 1379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1365 w 5043265"/>
                <a:gd name="connsiteY3" fmla="*/ 6870566 h 6870566"/>
                <a:gd name="connsiteX4" fmla="*/ 0 w 5043265"/>
                <a:gd name="connsiteY4" fmla="*/ 1379 h 6870566"/>
                <a:gd name="connsiteX0" fmla="*/ 0 w 5043265"/>
                <a:gd name="connsiteY0" fmla="*/ 1379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83992 w 5043265"/>
                <a:gd name="connsiteY3" fmla="*/ 6843024 h 6870566"/>
                <a:gd name="connsiteX4" fmla="*/ 0 w 5043265"/>
                <a:gd name="connsiteY4" fmla="*/ 1379 h 6870566"/>
                <a:gd name="connsiteX0" fmla="*/ 0 w 5043265"/>
                <a:gd name="connsiteY0" fmla="*/ 1379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4120 w 5043265"/>
                <a:gd name="connsiteY3" fmla="*/ 6859550 h 6870566"/>
                <a:gd name="connsiteX4" fmla="*/ 0 w 5043265"/>
                <a:gd name="connsiteY4" fmla="*/ 1379 h 6870566"/>
                <a:gd name="connsiteX0" fmla="*/ 0 w 5043265"/>
                <a:gd name="connsiteY0" fmla="*/ 1379 h 6870566"/>
                <a:gd name="connsiteX1" fmla="*/ 4049940 w 5043265"/>
                <a:gd name="connsiteY1" fmla="*/ 0 h 6870566"/>
                <a:gd name="connsiteX2" fmla="*/ 5043265 w 5043265"/>
                <a:gd name="connsiteY2" fmla="*/ 6870566 h 6870566"/>
                <a:gd name="connsiteX3" fmla="*/ 1366 w 5043265"/>
                <a:gd name="connsiteY3" fmla="*/ 6859550 h 6870566"/>
                <a:gd name="connsiteX4" fmla="*/ 0 w 5043265"/>
                <a:gd name="connsiteY4" fmla="*/ 1379 h 6870566"/>
                <a:gd name="connsiteX0" fmla="*/ 0 w 5037757"/>
                <a:gd name="connsiteY0" fmla="*/ 1379 h 6859550"/>
                <a:gd name="connsiteX1" fmla="*/ 4049940 w 5037757"/>
                <a:gd name="connsiteY1" fmla="*/ 0 h 6859550"/>
                <a:gd name="connsiteX2" fmla="*/ 5037757 w 5037757"/>
                <a:gd name="connsiteY2" fmla="*/ 6837515 h 6859550"/>
                <a:gd name="connsiteX3" fmla="*/ 1366 w 5037757"/>
                <a:gd name="connsiteY3" fmla="*/ 6859550 h 6859550"/>
                <a:gd name="connsiteX4" fmla="*/ 0 w 5037757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  <a:gd name="connsiteX0" fmla="*/ 0 w 5035002"/>
                <a:gd name="connsiteY0" fmla="*/ 1379 h 6859550"/>
                <a:gd name="connsiteX1" fmla="*/ 4049940 w 5035002"/>
                <a:gd name="connsiteY1" fmla="*/ 0 h 6859550"/>
                <a:gd name="connsiteX2" fmla="*/ 5035002 w 5035002"/>
                <a:gd name="connsiteY2" fmla="*/ 6859549 h 6859550"/>
                <a:gd name="connsiteX3" fmla="*/ 1366 w 5035002"/>
                <a:gd name="connsiteY3" fmla="*/ 6859550 h 6859550"/>
                <a:gd name="connsiteX4" fmla="*/ 0 w 5035002"/>
                <a:gd name="connsiteY4" fmla="*/ 1379 h 685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35002" h="6859550">
                  <a:moveTo>
                    <a:pt x="0" y="1379"/>
                  </a:moveTo>
                  <a:lnTo>
                    <a:pt x="4049940" y="0"/>
                  </a:lnTo>
                  <a:lnTo>
                    <a:pt x="5035002" y="6859549"/>
                  </a:lnTo>
                  <a:lnTo>
                    <a:pt x="1366" y="6859550"/>
                  </a:lnTo>
                  <a:cubicBezTo>
                    <a:pt x="-7" y="4573493"/>
                    <a:pt x="1373" y="2287436"/>
                    <a:pt x="0" y="1379"/>
                  </a:cubicBezTo>
                  <a:close/>
                </a:path>
              </a:pathLst>
            </a:custGeom>
            <a:gradFill>
              <a:gsLst>
                <a:gs pos="100000">
                  <a:schemeClr val="accent3">
                    <a:alpha val="95000"/>
                  </a:schemeClr>
                </a:gs>
                <a:gs pos="0">
                  <a:schemeClr val="accent1">
                    <a:alpha val="80000"/>
                  </a:schemeClr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baseline="-25000" dirty="0"/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1" y="-4114"/>
              <a:ext cx="5033636" cy="6862754"/>
            </a:xfrm>
            <a:custGeom>
              <a:avLst/>
              <a:gdLst>
                <a:gd name="T0" fmla="*/ 3840 w 8030"/>
                <a:gd name="T1" fmla="*/ 0 h 5110"/>
                <a:gd name="T2" fmla="*/ 0 w 8030"/>
                <a:gd name="T3" fmla="*/ 0 h 5110"/>
                <a:gd name="T4" fmla="*/ 6337 w 8030"/>
                <a:gd name="T5" fmla="*/ 5110 h 5110"/>
                <a:gd name="T6" fmla="*/ 8030 w 8030"/>
                <a:gd name="T7" fmla="*/ 5110 h 5110"/>
                <a:gd name="T8" fmla="*/ 3840 w 8030"/>
                <a:gd name="T9" fmla="*/ 0 h 5110"/>
                <a:gd name="connsiteX0" fmla="*/ 8033 w 10000"/>
                <a:gd name="connsiteY0" fmla="*/ 0 h 10000"/>
                <a:gd name="connsiteX1" fmla="*/ 0 w 10000"/>
                <a:gd name="connsiteY1" fmla="*/ 0 h 10000"/>
                <a:gd name="connsiteX2" fmla="*/ 7892 w 10000"/>
                <a:gd name="connsiteY2" fmla="*/ 10000 h 10000"/>
                <a:gd name="connsiteX3" fmla="*/ 10000 w 10000"/>
                <a:gd name="connsiteY3" fmla="*/ 10000 h 10000"/>
                <a:gd name="connsiteX4" fmla="*/ 8033 w 10000"/>
                <a:gd name="connsiteY4" fmla="*/ 0 h 10000"/>
                <a:gd name="connsiteX0" fmla="*/ 7837 w 10000"/>
                <a:gd name="connsiteY0" fmla="*/ 192 h 10000"/>
                <a:gd name="connsiteX1" fmla="*/ 0 w 10000"/>
                <a:gd name="connsiteY1" fmla="*/ 0 h 10000"/>
                <a:gd name="connsiteX2" fmla="*/ 7892 w 10000"/>
                <a:gd name="connsiteY2" fmla="*/ 10000 h 10000"/>
                <a:gd name="connsiteX3" fmla="*/ 10000 w 10000"/>
                <a:gd name="connsiteY3" fmla="*/ 10000 h 10000"/>
                <a:gd name="connsiteX4" fmla="*/ 7837 w 10000"/>
                <a:gd name="connsiteY4" fmla="*/ 192 h 10000"/>
                <a:gd name="connsiteX0" fmla="*/ 8033 w 10000"/>
                <a:gd name="connsiteY0" fmla="*/ 0 h 10012"/>
                <a:gd name="connsiteX1" fmla="*/ 0 w 10000"/>
                <a:gd name="connsiteY1" fmla="*/ 12 h 10012"/>
                <a:gd name="connsiteX2" fmla="*/ 7892 w 10000"/>
                <a:gd name="connsiteY2" fmla="*/ 10012 h 10012"/>
                <a:gd name="connsiteX3" fmla="*/ 10000 w 10000"/>
                <a:gd name="connsiteY3" fmla="*/ 10012 h 10012"/>
                <a:gd name="connsiteX4" fmla="*/ 8033 w 10000"/>
                <a:gd name="connsiteY4" fmla="*/ 0 h 10012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6">
                  <a:moveTo>
                    <a:pt x="8033" y="0"/>
                  </a:moveTo>
                  <a:lnTo>
                    <a:pt x="0" y="6"/>
                  </a:lnTo>
                  <a:lnTo>
                    <a:pt x="7892" y="10006"/>
                  </a:lnTo>
                  <a:lnTo>
                    <a:pt x="10000" y="10006"/>
                  </a:lnTo>
                  <a:lnTo>
                    <a:pt x="8033" y="0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alpha val="24000"/>
                  </a:schemeClr>
                </a:gs>
                <a:gs pos="38000">
                  <a:schemeClr val="accent2">
                    <a:alpha val="25000"/>
                  </a:schemeClr>
                </a:gs>
              </a:gsLst>
              <a:lin ang="48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4" name="Freeform 19"/>
            <p:cNvSpPr>
              <a:spLocks/>
            </p:cNvSpPr>
            <p:nvPr userDrawn="1"/>
          </p:nvSpPr>
          <p:spPr bwMode="auto">
            <a:xfrm flipV="1">
              <a:off x="199" y="-686"/>
              <a:ext cx="3432693" cy="6862406"/>
            </a:xfrm>
            <a:custGeom>
              <a:avLst/>
              <a:gdLst>
                <a:gd name="T0" fmla="*/ 3840 w 8030"/>
                <a:gd name="T1" fmla="*/ 0 h 5110"/>
                <a:gd name="T2" fmla="*/ 0 w 8030"/>
                <a:gd name="T3" fmla="*/ 0 h 5110"/>
                <a:gd name="T4" fmla="*/ 6337 w 8030"/>
                <a:gd name="T5" fmla="*/ 5110 h 5110"/>
                <a:gd name="T6" fmla="*/ 8030 w 8030"/>
                <a:gd name="T7" fmla="*/ 5110 h 5110"/>
                <a:gd name="T8" fmla="*/ 3840 w 8030"/>
                <a:gd name="T9" fmla="*/ 0 h 5110"/>
                <a:gd name="connsiteX0" fmla="*/ 8033 w 10000"/>
                <a:gd name="connsiteY0" fmla="*/ 0 h 10000"/>
                <a:gd name="connsiteX1" fmla="*/ 0 w 10000"/>
                <a:gd name="connsiteY1" fmla="*/ 0 h 10000"/>
                <a:gd name="connsiteX2" fmla="*/ 7892 w 10000"/>
                <a:gd name="connsiteY2" fmla="*/ 10000 h 10000"/>
                <a:gd name="connsiteX3" fmla="*/ 10000 w 10000"/>
                <a:gd name="connsiteY3" fmla="*/ 10000 h 10000"/>
                <a:gd name="connsiteX4" fmla="*/ 8033 w 10000"/>
                <a:gd name="connsiteY4" fmla="*/ 0 h 10000"/>
                <a:gd name="connsiteX0" fmla="*/ 7837 w 10000"/>
                <a:gd name="connsiteY0" fmla="*/ 192 h 10000"/>
                <a:gd name="connsiteX1" fmla="*/ 0 w 10000"/>
                <a:gd name="connsiteY1" fmla="*/ 0 h 10000"/>
                <a:gd name="connsiteX2" fmla="*/ 7892 w 10000"/>
                <a:gd name="connsiteY2" fmla="*/ 10000 h 10000"/>
                <a:gd name="connsiteX3" fmla="*/ 10000 w 10000"/>
                <a:gd name="connsiteY3" fmla="*/ 10000 h 10000"/>
                <a:gd name="connsiteX4" fmla="*/ 7837 w 10000"/>
                <a:gd name="connsiteY4" fmla="*/ 192 h 10000"/>
                <a:gd name="connsiteX0" fmla="*/ 8033 w 10000"/>
                <a:gd name="connsiteY0" fmla="*/ 0 h 10012"/>
                <a:gd name="connsiteX1" fmla="*/ 0 w 10000"/>
                <a:gd name="connsiteY1" fmla="*/ 12 h 10012"/>
                <a:gd name="connsiteX2" fmla="*/ 7892 w 10000"/>
                <a:gd name="connsiteY2" fmla="*/ 10012 h 10012"/>
                <a:gd name="connsiteX3" fmla="*/ 10000 w 10000"/>
                <a:gd name="connsiteY3" fmla="*/ 10012 h 10012"/>
                <a:gd name="connsiteX4" fmla="*/ 8033 w 10000"/>
                <a:gd name="connsiteY4" fmla="*/ 0 h 10012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7892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10000"/>
                <a:gd name="connsiteY0" fmla="*/ 0 h 10006"/>
                <a:gd name="connsiteX1" fmla="*/ 0 w 10000"/>
                <a:gd name="connsiteY1" fmla="*/ 6 h 10006"/>
                <a:gd name="connsiteX2" fmla="*/ 4757 w 10000"/>
                <a:gd name="connsiteY2" fmla="*/ 10006 h 10006"/>
                <a:gd name="connsiteX3" fmla="*/ 10000 w 10000"/>
                <a:gd name="connsiteY3" fmla="*/ 10006 h 10006"/>
                <a:gd name="connsiteX4" fmla="*/ 8033 w 10000"/>
                <a:gd name="connsiteY4" fmla="*/ 0 h 10006"/>
                <a:gd name="connsiteX0" fmla="*/ 8033 w 8033"/>
                <a:gd name="connsiteY0" fmla="*/ 0 h 10006"/>
                <a:gd name="connsiteX1" fmla="*/ 0 w 8033"/>
                <a:gd name="connsiteY1" fmla="*/ 6 h 10006"/>
                <a:gd name="connsiteX2" fmla="*/ 4757 w 8033"/>
                <a:gd name="connsiteY2" fmla="*/ 10006 h 10006"/>
                <a:gd name="connsiteX3" fmla="*/ 7415 w 8033"/>
                <a:gd name="connsiteY3" fmla="*/ 10006 h 10006"/>
                <a:gd name="connsiteX4" fmla="*/ 8033 w 8033"/>
                <a:gd name="connsiteY4" fmla="*/ 0 h 10006"/>
                <a:gd name="connsiteX0" fmla="*/ 5710 w 9231"/>
                <a:gd name="connsiteY0" fmla="*/ 12 h 9994"/>
                <a:gd name="connsiteX1" fmla="*/ 0 w 9231"/>
                <a:gd name="connsiteY1" fmla="*/ 0 h 9994"/>
                <a:gd name="connsiteX2" fmla="*/ 5922 w 9231"/>
                <a:gd name="connsiteY2" fmla="*/ 9994 h 9994"/>
                <a:gd name="connsiteX3" fmla="*/ 9231 w 9231"/>
                <a:gd name="connsiteY3" fmla="*/ 9994 h 9994"/>
                <a:gd name="connsiteX4" fmla="*/ 5710 w 9231"/>
                <a:gd name="connsiteY4" fmla="*/ 12 h 9994"/>
                <a:gd name="connsiteX0" fmla="*/ 6186 w 10000"/>
                <a:gd name="connsiteY0" fmla="*/ 12 h 10000"/>
                <a:gd name="connsiteX1" fmla="*/ 0 w 10000"/>
                <a:gd name="connsiteY1" fmla="*/ 0 h 10000"/>
                <a:gd name="connsiteX2" fmla="*/ 4575 w 10000"/>
                <a:gd name="connsiteY2" fmla="*/ 10000 h 10000"/>
                <a:gd name="connsiteX3" fmla="*/ 10000 w 10000"/>
                <a:gd name="connsiteY3" fmla="*/ 10000 h 10000"/>
                <a:gd name="connsiteX4" fmla="*/ 6186 w 10000"/>
                <a:gd name="connsiteY4" fmla="*/ 12 h 10000"/>
                <a:gd name="connsiteX0" fmla="*/ 6186 w 7838"/>
                <a:gd name="connsiteY0" fmla="*/ 12 h 10000"/>
                <a:gd name="connsiteX1" fmla="*/ 0 w 7838"/>
                <a:gd name="connsiteY1" fmla="*/ 0 h 10000"/>
                <a:gd name="connsiteX2" fmla="*/ 4575 w 7838"/>
                <a:gd name="connsiteY2" fmla="*/ 10000 h 10000"/>
                <a:gd name="connsiteX3" fmla="*/ 7838 w 7838"/>
                <a:gd name="connsiteY3" fmla="*/ 10000 h 10000"/>
                <a:gd name="connsiteX4" fmla="*/ 6186 w 7838"/>
                <a:gd name="connsiteY4" fmla="*/ 12 h 10000"/>
                <a:gd name="connsiteX0" fmla="*/ 9745 w 10000"/>
                <a:gd name="connsiteY0" fmla="*/ 0 h 10023"/>
                <a:gd name="connsiteX1" fmla="*/ 0 w 10000"/>
                <a:gd name="connsiteY1" fmla="*/ 23 h 10023"/>
                <a:gd name="connsiteX2" fmla="*/ 5837 w 10000"/>
                <a:gd name="connsiteY2" fmla="*/ 10023 h 10023"/>
                <a:gd name="connsiteX3" fmla="*/ 10000 w 10000"/>
                <a:gd name="connsiteY3" fmla="*/ 10023 h 10023"/>
                <a:gd name="connsiteX4" fmla="*/ 9745 w 10000"/>
                <a:gd name="connsiteY4" fmla="*/ 0 h 10023"/>
                <a:gd name="connsiteX0" fmla="*/ 9745 w 11688"/>
                <a:gd name="connsiteY0" fmla="*/ 0 h 10041"/>
                <a:gd name="connsiteX1" fmla="*/ 0 w 11688"/>
                <a:gd name="connsiteY1" fmla="*/ 23 h 10041"/>
                <a:gd name="connsiteX2" fmla="*/ 5837 w 11688"/>
                <a:gd name="connsiteY2" fmla="*/ 10023 h 10041"/>
                <a:gd name="connsiteX3" fmla="*/ 11688 w 11688"/>
                <a:gd name="connsiteY3" fmla="*/ 10041 h 10041"/>
                <a:gd name="connsiteX4" fmla="*/ 9745 w 11688"/>
                <a:gd name="connsiteY4" fmla="*/ 0 h 10041"/>
                <a:gd name="connsiteX0" fmla="*/ 9745 w 11688"/>
                <a:gd name="connsiteY0" fmla="*/ 0 h 10041"/>
                <a:gd name="connsiteX1" fmla="*/ 0 w 11688"/>
                <a:gd name="connsiteY1" fmla="*/ 23 h 10041"/>
                <a:gd name="connsiteX2" fmla="*/ 6990 w 11688"/>
                <a:gd name="connsiteY2" fmla="*/ 10023 h 10041"/>
                <a:gd name="connsiteX3" fmla="*/ 11688 w 11688"/>
                <a:gd name="connsiteY3" fmla="*/ 10041 h 10041"/>
                <a:gd name="connsiteX4" fmla="*/ 9745 w 11688"/>
                <a:gd name="connsiteY4" fmla="*/ 0 h 10041"/>
                <a:gd name="connsiteX0" fmla="*/ 9745 w 11675"/>
                <a:gd name="connsiteY0" fmla="*/ 0 h 10023"/>
                <a:gd name="connsiteX1" fmla="*/ 0 w 11675"/>
                <a:gd name="connsiteY1" fmla="*/ 23 h 10023"/>
                <a:gd name="connsiteX2" fmla="*/ 6990 w 11675"/>
                <a:gd name="connsiteY2" fmla="*/ 10023 h 10023"/>
                <a:gd name="connsiteX3" fmla="*/ 11675 w 11675"/>
                <a:gd name="connsiteY3" fmla="*/ 9950 h 10023"/>
                <a:gd name="connsiteX4" fmla="*/ 9745 w 11675"/>
                <a:gd name="connsiteY4" fmla="*/ 0 h 10023"/>
                <a:gd name="connsiteX0" fmla="*/ 9745 w 11702"/>
                <a:gd name="connsiteY0" fmla="*/ 0 h 10024"/>
                <a:gd name="connsiteX1" fmla="*/ 0 w 11702"/>
                <a:gd name="connsiteY1" fmla="*/ 23 h 10024"/>
                <a:gd name="connsiteX2" fmla="*/ 6990 w 11702"/>
                <a:gd name="connsiteY2" fmla="*/ 10023 h 10024"/>
                <a:gd name="connsiteX3" fmla="*/ 11702 w 11702"/>
                <a:gd name="connsiteY3" fmla="*/ 10024 h 10024"/>
                <a:gd name="connsiteX4" fmla="*/ 9745 w 11702"/>
                <a:gd name="connsiteY4" fmla="*/ 0 h 10024"/>
                <a:gd name="connsiteX0" fmla="*/ 9558 w 11515"/>
                <a:gd name="connsiteY0" fmla="*/ 0 h 10024"/>
                <a:gd name="connsiteX1" fmla="*/ 0 w 11515"/>
                <a:gd name="connsiteY1" fmla="*/ 303 h 10024"/>
                <a:gd name="connsiteX2" fmla="*/ 6803 w 11515"/>
                <a:gd name="connsiteY2" fmla="*/ 10023 h 10024"/>
                <a:gd name="connsiteX3" fmla="*/ 11515 w 11515"/>
                <a:gd name="connsiteY3" fmla="*/ 10024 h 10024"/>
                <a:gd name="connsiteX4" fmla="*/ 9558 w 11515"/>
                <a:gd name="connsiteY4" fmla="*/ 0 h 10024"/>
                <a:gd name="connsiteX0" fmla="*/ 9772 w 11729"/>
                <a:gd name="connsiteY0" fmla="*/ 0 h 10024"/>
                <a:gd name="connsiteX1" fmla="*/ 0 w 11729"/>
                <a:gd name="connsiteY1" fmla="*/ 6 h 10024"/>
                <a:gd name="connsiteX2" fmla="*/ 7017 w 11729"/>
                <a:gd name="connsiteY2" fmla="*/ 10023 h 10024"/>
                <a:gd name="connsiteX3" fmla="*/ 11729 w 11729"/>
                <a:gd name="connsiteY3" fmla="*/ 10024 h 10024"/>
                <a:gd name="connsiteX4" fmla="*/ 9772 w 11729"/>
                <a:gd name="connsiteY4" fmla="*/ 0 h 10024"/>
                <a:gd name="connsiteX0" fmla="*/ 9785 w 11729"/>
                <a:gd name="connsiteY0" fmla="*/ 62 h 10018"/>
                <a:gd name="connsiteX1" fmla="*/ 0 w 11729"/>
                <a:gd name="connsiteY1" fmla="*/ 0 h 10018"/>
                <a:gd name="connsiteX2" fmla="*/ 7017 w 11729"/>
                <a:gd name="connsiteY2" fmla="*/ 10017 h 10018"/>
                <a:gd name="connsiteX3" fmla="*/ 11729 w 11729"/>
                <a:gd name="connsiteY3" fmla="*/ 10018 h 10018"/>
                <a:gd name="connsiteX4" fmla="*/ 9785 w 11729"/>
                <a:gd name="connsiteY4" fmla="*/ 62 h 10018"/>
                <a:gd name="connsiteX0" fmla="*/ 9772 w 11729"/>
                <a:gd name="connsiteY0" fmla="*/ 5 h 10018"/>
                <a:gd name="connsiteX1" fmla="*/ 0 w 11729"/>
                <a:gd name="connsiteY1" fmla="*/ 0 h 10018"/>
                <a:gd name="connsiteX2" fmla="*/ 7017 w 11729"/>
                <a:gd name="connsiteY2" fmla="*/ 10017 h 10018"/>
                <a:gd name="connsiteX3" fmla="*/ 11729 w 11729"/>
                <a:gd name="connsiteY3" fmla="*/ 10018 h 10018"/>
                <a:gd name="connsiteX4" fmla="*/ 9772 w 11729"/>
                <a:gd name="connsiteY4" fmla="*/ 5 h 10018"/>
                <a:gd name="connsiteX0" fmla="*/ 9772 w 11729"/>
                <a:gd name="connsiteY0" fmla="*/ 5 h 10018"/>
                <a:gd name="connsiteX1" fmla="*/ 0 w 11729"/>
                <a:gd name="connsiteY1" fmla="*/ 0 h 10018"/>
                <a:gd name="connsiteX2" fmla="*/ 1064 w 11729"/>
                <a:gd name="connsiteY2" fmla="*/ 1494 h 10018"/>
                <a:gd name="connsiteX3" fmla="*/ 7017 w 11729"/>
                <a:gd name="connsiteY3" fmla="*/ 10017 h 10018"/>
                <a:gd name="connsiteX4" fmla="*/ 11729 w 11729"/>
                <a:gd name="connsiteY4" fmla="*/ 10018 h 10018"/>
                <a:gd name="connsiteX5" fmla="*/ 9772 w 11729"/>
                <a:gd name="connsiteY5" fmla="*/ 5 h 10018"/>
                <a:gd name="connsiteX0" fmla="*/ 9791 w 11748"/>
                <a:gd name="connsiteY0" fmla="*/ 5 h 10018"/>
                <a:gd name="connsiteX1" fmla="*/ 19 w 11748"/>
                <a:gd name="connsiteY1" fmla="*/ 0 h 10018"/>
                <a:gd name="connsiteX2" fmla="*/ 0 w 11748"/>
                <a:gd name="connsiteY2" fmla="*/ 2481 h 10018"/>
                <a:gd name="connsiteX3" fmla="*/ 7036 w 11748"/>
                <a:gd name="connsiteY3" fmla="*/ 10017 h 10018"/>
                <a:gd name="connsiteX4" fmla="*/ 11748 w 11748"/>
                <a:gd name="connsiteY4" fmla="*/ 10018 h 10018"/>
                <a:gd name="connsiteX5" fmla="*/ 9791 w 11748"/>
                <a:gd name="connsiteY5" fmla="*/ 5 h 10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48" h="10018">
                  <a:moveTo>
                    <a:pt x="9791" y="5"/>
                  </a:moveTo>
                  <a:lnTo>
                    <a:pt x="19" y="0"/>
                  </a:lnTo>
                  <a:cubicBezTo>
                    <a:pt x="13" y="827"/>
                    <a:pt x="6" y="1654"/>
                    <a:pt x="0" y="2481"/>
                  </a:cubicBezTo>
                  <a:lnTo>
                    <a:pt x="7036" y="10017"/>
                  </a:lnTo>
                  <a:lnTo>
                    <a:pt x="11748" y="10018"/>
                  </a:lnTo>
                  <a:lnTo>
                    <a:pt x="9791" y="5"/>
                  </a:lnTo>
                  <a:close/>
                </a:path>
              </a:pathLst>
            </a:custGeom>
            <a:gradFill>
              <a:gsLst>
                <a:gs pos="100000">
                  <a:schemeClr val="accent3">
                    <a:alpha val="17000"/>
                  </a:schemeClr>
                </a:gs>
                <a:gs pos="38000">
                  <a:schemeClr val="accent2">
                    <a:alpha val="18000"/>
                  </a:schemeClr>
                </a:gs>
              </a:gsLst>
              <a:lin ang="1800000" scaled="0"/>
            </a:gradFill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300" y="2389188"/>
            <a:ext cx="6275188" cy="1600200"/>
          </a:xfrm>
        </p:spPr>
        <p:txBody>
          <a:bodyPr>
            <a:noAutofit/>
          </a:bodyPr>
          <a:lstStyle>
            <a:lvl1pPr algn="r">
              <a:defRPr sz="6600" b="1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E77D19-703C-471B-A55D-D181996F644E}" type="datetimeFigureOut">
              <a:rPr lang="en-US" smtClean="0"/>
              <a:pPr/>
              <a:t>8/8/2017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C4013-B151-4F3E-851D-1E5D1ECE03B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33349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semap_prov_babel-585x413.jpg"/>
          <p:cNvPicPr>
            <a:picLocks noChangeAspect="1"/>
          </p:cNvPicPr>
          <p:nvPr/>
        </p:nvPicPr>
        <p:blipFill>
          <a:blip r:embed="rId2">
            <a:lum bright="13000" contrast="14000"/>
          </a:blip>
          <a:stretch>
            <a:fillRect/>
          </a:stretch>
        </p:blipFill>
        <p:spPr>
          <a:xfrm>
            <a:off x="642910" y="2357430"/>
            <a:ext cx="3714776" cy="32147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Rectangle 5"/>
          <p:cNvSpPr/>
          <p:nvPr/>
        </p:nvSpPr>
        <p:spPr>
          <a:xfrm>
            <a:off x="357188" y="5286375"/>
            <a:ext cx="8786812" cy="1295400"/>
          </a:xfrm>
          <a:prstGeom prst="rect">
            <a:avLst/>
          </a:prstGeom>
          <a:solidFill>
            <a:schemeClr val="bg1"/>
          </a:solidFill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b="1" dirty="0">
                <a:solidFill>
                  <a:srgbClr val="000099"/>
                </a:solidFill>
                <a:latin typeface="Bell MT" pitchFamily="18" charset="0"/>
              </a:rPr>
              <a:t>DINAS PENDIDIKAN</a:t>
            </a:r>
          </a:p>
          <a:p>
            <a:pPr>
              <a:defRPr/>
            </a:pPr>
            <a:r>
              <a:rPr lang="en-US" b="1" dirty="0">
                <a:solidFill>
                  <a:srgbClr val="000099"/>
                </a:solidFill>
                <a:latin typeface="Bell MT" pitchFamily="18" charset="0"/>
              </a:rPr>
              <a:t>PROVINSI KEPULAUAN BANGKA BELITUNG</a:t>
            </a:r>
          </a:p>
        </p:txBody>
      </p:sp>
      <p:pic>
        <p:nvPicPr>
          <p:cNvPr id="10244" name="Picture 4" descr="Foto Kantor Gu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67" y="5594350"/>
            <a:ext cx="3468687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Rectangle 6"/>
          <p:cNvSpPr>
            <a:spLocks noChangeArrowheads="1"/>
          </p:cNvSpPr>
          <p:nvPr/>
        </p:nvSpPr>
        <p:spPr bwMode="auto">
          <a:xfrm>
            <a:off x="357159" y="4714892"/>
            <a:ext cx="53578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>
                <a:latin typeface="Arial Rounded MT Bold" pitchFamily="34" charset="0"/>
              </a:rPr>
              <a:t>BIDANG </a:t>
            </a:r>
            <a:r>
              <a:rPr lang="id-ID" sz="2000" b="1" dirty="0" smtClean="0">
                <a:latin typeface="Arial Rounded MT Bold" pitchFamily="34" charset="0"/>
              </a:rPr>
              <a:t> PEMBINAAN SMA</a:t>
            </a:r>
            <a:endParaRPr lang="en-US" sz="2000" b="1" dirty="0">
              <a:latin typeface="Arial Rounded MT Bold" pitchFamily="34" charset="0"/>
            </a:endParaRPr>
          </a:p>
        </p:txBody>
      </p:sp>
      <p:pic>
        <p:nvPicPr>
          <p:cNvPr id="10246" name="Picture 6" descr="dikna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85728"/>
            <a:ext cx="873125" cy="93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1214414" y="428613"/>
            <a:ext cx="7572428" cy="785817"/>
            <a:chOff x="0" y="-8"/>
            <a:chExt cx="5760" cy="588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11" name="Picture 10" descr="PDVD_03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438" y="0"/>
              <a:ext cx="709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pic>
          <p:nvPicPr>
            <p:cNvPr id="12" name="Picture 11" descr="PDVD_033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729" y="0"/>
              <a:ext cx="709" cy="5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pic>
          <p:nvPicPr>
            <p:cNvPr id="13" name="Picture 12" descr="AVSEQ06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0" y="0"/>
              <a:ext cx="729" cy="5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pic>
          <p:nvPicPr>
            <p:cNvPr id="14" name="Picture 13" descr="AVSEQ010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727" y="0"/>
              <a:ext cx="739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pic>
          <p:nvPicPr>
            <p:cNvPr id="15" name="Picture 14" descr="DSCN6471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986" y="-8"/>
              <a:ext cx="740" cy="5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pic>
          <p:nvPicPr>
            <p:cNvPr id="16" name="Picture 15" descr="PDVD_231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240" y="-8"/>
              <a:ext cx="749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pic>
          <p:nvPicPr>
            <p:cNvPr id="17" name="Picture 16" descr="Untitled-10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1469" y="0"/>
              <a:ext cx="768" cy="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pic>
          <p:nvPicPr>
            <p:cNvPr id="18" name="Picture 17" descr="PDVD_037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5144" y="0"/>
              <a:ext cx="616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</p:grpSp>
      <p:sp>
        <p:nvSpPr>
          <p:cNvPr id="19" name="Horizontal Scroll 18"/>
          <p:cNvSpPr/>
          <p:nvPr/>
        </p:nvSpPr>
        <p:spPr>
          <a:xfrm>
            <a:off x="428596" y="1071546"/>
            <a:ext cx="8358188" cy="1785950"/>
          </a:xfrm>
          <a:prstGeom prst="horizontalScroll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400" b="1" dirty="0" smtClean="0">
                <a:solidFill>
                  <a:schemeClr val="tx1"/>
                </a:solidFill>
                <a:latin typeface="Baskerville Old Face" pitchFamily="18" charset="0"/>
              </a:rPr>
              <a:t>KEBIJAKAN  PROGRAM</a:t>
            </a:r>
          </a:p>
          <a:p>
            <a:pPr algn="ctr">
              <a:defRPr/>
            </a:pPr>
            <a:r>
              <a:rPr lang="id-ID" sz="2400" b="1" dirty="0" smtClean="0">
                <a:solidFill>
                  <a:schemeClr val="tx1"/>
                </a:solidFill>
                <a:latin typeface="Baskerville Old Face" pitchFamily="18" charset="0"/>
              </a:rPr>
              <a:t>KEWIRAUSAHAAN  SMA</a:t>
            </a:r>
          </a:p>
          <a:p>
            <a:pPr algn="ctr">
              <a:defRPr/>
            </a:pPr>
            <a:r>
              <a:rPr lang="id-ID" sz="2400" b="1" dirty="0" smtClean="0">
                <a:solidFill>
                  <a:schemeClr val="tx1"/>
                </a:solidFill>
                <a:latin typeface="Baskerville Old Face" pitchFamily="18" charset="0"/>
              </a:rPr>
              <a:t>TAHUN 2017</a:t>
            </a:r>
            <a:endParaRPr lang="id-ID" sz="2400" b="1" dirty="0">
              <a:solidFill>
                <a:schemeClr val="tx1"/>
              </a:solidFill>
              <a:latin typeface="Baskerville Old Face" pitchFamily="18" charset="0"/>
            </a:endParaRPr>
          </a:p>
        </p:txBody>
      </p:sp>
      <p:pic>
        <p:nvPicPr>
          <p:cNvPr id="20" name="Picture 19"/>
          <p:cNvPicPr/>
          <p:nvPr/>
        </p:nvPicPr>
        <p:blipFill>
          <a:blip r:embed="rId13"/>
          <a:srcRect l="21094" t="17708" r="22656" b="52083"/>
          <a:stretch>
            <a:fillRect/>
          </a:stretch>
        </p:blipFill>
        <p:spPr>
          <a:xfrm>
            <a:off x="4643438" y="2786058"/>
            <a:ext cx="4071966" cy="2071702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1500166" y="642918"/>
            <a:ext cx="4000528" cy="571504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d-ID" sz="2000" b="1" dirty="0" smtClean="0"/>
              <a:t>Tujuan  Pendidikan Mengengah  :</a:t>
            </a:r>
            <a:endParaRPr lang="en-US" sz="2000" b="1" u="sng" dirty="0"/>
          </a:p>
        </p:txBody>
      </p:sp>
      <p:sp>
        <p:nvSpPr>
          <p:cNvPr id="15" name="Oval 14"/>
          <p:cNvSpPr/>
          <p:nvPr/>
        </p:nvSpPr>
        <p:spPr>
          <a:xfrm>
            <a:off x="642910" y="571480"/>
            <a:ext cx="692845" cy="675251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b="1" dirty="0" smtClean="0"/>
              <a:t>2</a:t>
            </a:r>
            <a:endParaRPr lang="en-US" sz="2400" b="1" dirty="0"/>
          </a:p>
        </p:txBody>
      </p:sp>
      <p:pic>
        <p:nvPicPr>
          <p:cNvPr id="10" name="Picture 9"/>
          <p:cNvPicPr/>
          <p:nvPr/>
        </p:nvPicPr>
        <p:blipFill>
          <a:blip r:embed="rId2"/>
          <a:srcRect l="55365" t="42569" b="10555"/>
          <a:stretch>
            <a:fillRect/>
          </a:stretch>
        </p:blipFill>
        <p:spPr>
          <a:xfrm>
            <a:off x="1214414" y="1428736"/>
            <a:ext cx="7358114" cy="3786214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5786446" y="642918"/>
            <a:ext cx="1276360" cy="571504"/>
          </a:xfrm>
          <a:prstGeom prst="roundRect">
            <a:avLst/>
          </a:prstGeom>
          <a:solidFill>
            <a:schemeClr val="accent2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d-ID" sz="2000" b="1" dirty="0" smtClean="0"/>
              <a:t>Pasal 77 :</a:t>
            </a:r>
            <a:endParaRPr lang="en-US" sz="2000" b="1" u="sng" dirty="0"/>
          </a:p>
        </p:txBody>
      </p:sp>
    </p:spTree>
    <p:extLst>
      <p:ext uri="{BB962C8B-B14F-4D97-AF65-F5344CB8AC3E}">
        <p14:creationId xmlns:p14="http://schemas.microsoft.com/office/powerpoint/2010/main" xmlns="" val="3542407813"/>
      </p:ext>
    </p:extLst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7" y="428604"/>
            <a:ext cx="3857651" cy="53502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lIns="103132" tIns="51567" rIns="103132" bIns="51567" rtlCol="0">
            <a:spAutoFit/>
          </a:bodyPr>
          <a:lstStyle>
            <a:defPPr>
              <a:defRPr lang="id-ID"/>
            </a:defPPr>
            <a:lvl1pPr>
              <a:defRPr sz="4100" b="1">
                <a:solidFill>
                  <a:srgbClr val="3382CE"/>
                </a:solidFill>
                <a:latin typeface="Century Gothic"/>
                <a:cs typeface="Century Gothic"/>
              </a:defRPr>
            </a:lvl1pPr>
          </a:lstStyle>
          <a:p>
            <a:pPr algn="ctr" defTabSz="1219170"/>
            <a:r>
              <a:rPr lang="id-ID" sz="2800" b="0" kern="0" dirty="0" smtClean="0">
                <a:solidFill>
                  <a:schemeClr val="bg1"/>
                </a:solidFill>
                <a:latin typeface="+mn-lt"/>
                <a:ea typeface="Avenir Next" charset="0"/>
                <a:cs typeface="Avenir Next" charset="0"/>
              </a:rPr>
              <a:t>KECAKAPAN  ABAD 21 :</a:t>
            </a:r>
            <a:endParaRPr lang="en-US" sz="2800" b="0" kern="0" dirty="0">
              <a:solidFill>
                <a:schemeClr val="bg1"/>
              </a:solidFill>
              <a:latin typeface="+mn-lt"/>
              <a:ea typeface="Avenir Next" charset="0"/>
              <a:cs typeface="Avenir Next" charset="0"/>
            </a:endParaRPr>
          </a:p>
        </p:txBody>
      </p:sp>
      <p:pic>
        <p:nvPicPr>
          <p:cNvPr id="5" name="Picture 4"/>
          <p:cNvPicPr/>
          <p:nvPr/>
        </p:nvPicPr>
        <p:blipFill>
          <a:blip r:embed="rId2"/>
          <a:srcRect t="30695" r="66042" b="32847"/>
          <a:stretch>
            <a:fillRect/>
          </a:stretch>
        </p:blipFill>
        <p:spPr>
          <a:xfrm>
            <a:off x="928662" y="1357298"/>
            <a:ext cx="3105144" cy="2643206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2"/>
          <a:srcRect l="34062" t="29791" r="36250" b="40000"/>
          <a:stretch>
            <a:fillRect/>
          </a:stretch>
        </p:blipFill>
        <p:spPr>
          <a:xfrm>
            <a:off x="5786446" y="1285860"/>
            <a:ext cx="3071834" cy="2428892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2"/>
          <a:srcRect l="63073" t="28382" r="3333" b="33611"/>
          <a:stretch>
            <a:fillRect/>
          </a:stretch>
        </p:blipFill>
        <p:spPr>
          <a:xfrm>
            <a:off x="3357554" y="4143380"/>
            <a:ext cx="3429024" cy="2071702"/>
          </a:xfrm>
          <a:prstGeom prst="rect">
            <a:avLst/>
          </a:prstGeom>
        </p:spPr>
      </p:pic>
      <p:sp>
        <p:nvSpPr>
          <p:cNvPr id="9" name="Oval 8"/>
          <p:cNvSpPr/>
          <p:nvPr/>
        </p:nvSpPr>
        <p:spPr>
          <a:xfrm>
            <a:off x="5072066" y="2071678"/>
            <a:ext cx="692845" cy="675251"/>
          </a:xfrm>
          <a:prstGeom prst="ellipse">
            <a:avLst/>
          </a:prstGeom>
          <a:solidFill>
            <a:schemeClr val="accent2">
              <a:lumMod val="5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b="1" dirty="0" smtClean="0"/>
              <a:t>2</a:t>
            </a:r>
            <a:endParaRPr lang="en-US" sz="2400" b="1" dirty="0"/>
          </a:p>
        </p:txBody>
      </p:sp>
      <p:sp>
        <p:nvSpPr>
          <p:cNvPr id="10" name="Oval 9"/>
          <p:cNvSpPr/>
          <p:nvPr/>
        </p:nvSpPr>
        <p:spPr>
          <a:xfrm>
            <a:off x="214282" y="2071678"/>
            <a:ext cx="692845" cy="675251"/>
          </a:xfrm>
          <a:prstGeom prst="ellipse">
            <a:avLst/>
          </a:prstGeom>
          <a:solidFill>
            <a:srgbClr val="BD582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</a:t>
            </a:r>
            <a:endParaRPr lang="en-US" sz="2400" b="1" dirty="0"/>
          </a:p>
        </p:txBody>
      </p:sp>
      <p:sp>
        <p:nvSpPr>
          <p:cNvPr id="11" name="Oval 10"/>
          <p:cNvSpPr/>
          <p:nvPr/>
        </p:nvSpPr>
        <p:spPr>
          <a:xfrm>
            <a:off x="2643174" y="4857760"/>
            <a:ext cx="692845" cy="675251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b="1" dirty="0" smtClean="0">
                <a:solidFill>
                  <a:schemeClr val="tx1"/>
                </a:solidFill>
              </a:rPr>
              <a:t>3</a:t>
            </a:r>
            <a:endParaRPr lang="en-US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3930912"/>
      </p:ext>
    </p:extLst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0166" y="142852"/>
            <a:ext cx="6357982" cy="571504"/>
          </a:xfr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id-ID" sz="2000" dirty="0" smtClean="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Permendikbud No. 59 Tahun 2014  :  K 13</a:t>
            </a:r>
          </a:p>
        </p:txBody>
      </p:sp>
      <p:pic>
        <p:nvPicPr>
          <p:cNvPr id="6" name="Picture 5"/>
          <p:cNvPicPr/>
          <p:nvPr/>
        </p:nvPicPr>
        <p:blipFill>
          <a:blip r:embed="rId2"/>
          <a:srcRect t="12500"/>
          <a:stretch>
            <a:fillRect/>
          </a:stretch>
        </p:blipFill>
        <p:spPr>
          <a:xfrm>
            <a:off x="857224" y="857232"/>
            <a:ext cx="7715304" cy="5429288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1670" y="357166"/>
            <a:ext cx="4714908" cy="785818"/>
          </a:xfrm>
          <a:blipFill>
            <a:blip r:embed="rId2"/>
            <a:tile tx="0" ty="0" sx="100000" sy="100000" flip="none" algn="tl"/>
          </a:blip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id-ID" sz="2400" dirty="0" smtClean="0"/>
              <a:t>Pengembangan Program Kewirausahaan</a:t>
            </a:r>
            <a:endParaRPr lang="id-ID" sz="2400" dirty="0"/>
          </a:p>
        </p:txBody>
      </p:sp>
      <p:pic>
        <p:nvPicPr>
          <p:cNvPr id="7" name="Picture 6"/>
          <p:cNvPicPr/>
          <p:nvPr/>
        </p:nvPicPr>
        <p:blipFill>
          <a:blip r:embed="rId3"/>
          <a:srcRect l="3906" t="26041" r="4687" b="29167"/>
          <a:stretch>
            <a:fillRect/>
          </a:stretch>
        </p:blipFill>
        <p:spPr>
          <a:xfrm>
            <a:off x="500034" y="1214422"/>
            <a:ext cx="8358246" cy="2571768"/>
          </a:xfrm>
          <a:prstGeom prst="rect">
            <a:avLst/>
          </a:prstGeom>
        </p:spPr>
      </p:pic>
      <p:pic>
        <p:nvPicPr>
          <p:cNvPr id="9" name="Picture 8"/>
          <p:cNvPicPr/>
          <p:nvPr/>
        </p:nvPicPr>
        <p:blipFill>
          <a:blip r:embed="rId4"/>
          <a:srcRect l="1563" t="25715" r="1562" b="31428"/>
          <a:stretch>
            <a:fillRect/>
          </a:stretch>
        </p:blipFill>
        <p:spPr>
          <a:xfrm>
            <a:off x="642910" y="4000504"/>
            <a:ext cx="8143932" cy="200024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71472" y="1071546"/>
            <a:ext cx="6000792" cy="357190"/>
          </a:xfrm>
        </p:spPr>
        <p:txBody>
          <a:bodyPr/>
          <a:lstStyle/>
          <a:p>
            <a:r>
              <a:rPr lang="id-ID" sz="2800" dirty="0" smtClean="0">
                <a:latin typeface="Berlin Sans FB" pitchFamily="34" charset="0"/>
              </a:rPr>
              <a:t>Keberhasilan dan Permasalahan</a:t>
            </a:r>
            <a:endParaRPr lang="id-ID" sz="2800" dirty="0">
              <a:latin typeface="Berlin Sans FB" pitchFamily="34" charset="0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500034" y="857232"/>
            <a:ext cx="6215106" cy="642942"/>
          </a:xfrm>
          <a:prstGeom prst="roundRect">
            <a:avLst/>
          </a:prstGeom>
          <a:solidFill>
            <a:schemeClr val="accent1">
              <a:alpha val="2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dirty="0"/>
          </a:p>
        </p:txBody>
      </p:sp>
      <p:sp>
        <p:nvSpPr>
          <p:cNvPr id="7" name="Rectangle 6"/>
          <p:cNvSpPr/>
          <p:nvPr/>
        </p:nvSpPr>
        <p:spPr>
          <a:xfrm>
            <a:off x="785786" y="2214554"/>
            <a:ext cx="8001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5325" indent="-342900">
              <a:buAutoNum type="arabicPeriod"/>
            </a:pPr>
            <a:r>
              <a:rPr lang="id-ID" dirty="0" smtClean="0">
                <a:solidFill>
                  <a:srgbClr val="000099"/>
                </a:solidFill>
                <a:latin typeface="Berlin Sans FB" pitchFamily="34" charset="0"/>
              </a:rPr>
              <a:t>Target kualitatif tiap Prov tercapai</a:t>
            </a:r>
          </a:p>
          <a:p>
            <a:pPr marL="695325" indent="-342900">
              <a:buAutoNum type="arabicPeriod"/>
            </a:pPr>
            <a:r>
              <a:rPr lang="id-ID" dirty="0" smtClean="0">
                <a:solidFill>
                  <a:srgbClr val="000099"/>
                </a:solidFill>
                <a:latin typeface="Berlin Sans FB" pitchFamily="34" charset="0"/>
              </a:rPr>
              <a:t>Dana Bantuan Pemerintah Rp.200 juta /sekolah tersalur</a:t>
            </a:r>
          </a:p>
          <a:p>
            <a:pPr marL="695325" indent="-342900">
              <a:buAutoNum type="arabicPeriod"/>
            </a:pPr>
            <a:r>
              <a:rPr lang="id-ID" dirty="0" smtClean="0">
                <a:solidFill>
                  <a:srgbClr val="000099"/>
                </a:solidFill>
                <a:latin typeface="Berlin Sans FB" pitchFamily="34" charset="0"/>
              </a:rPr>
              <a:t>Seluruh sekolah  dapat menunjukan hasil kegiatan Kewirausahaan tersebut </a:t>
            </a:r>
          </a:p>
        </p:txBody>
      </p:sp>
      <p:pic>
        <p:nvPicPr>
          <p:cNvPr id="8" name="Picture 7"/>
          <p:cNvPicPr/>
          <p:nvPr/>
        </p:nvPicPr>
        <p:blipFill>
          <a:blip r:embed="rId2"/>
          <a:srcRect l="2135" t="12223" r="74427" b="83611"/>
          <a:stretch>
            <a:fillRect/>
          </a:stretch>
        </p:blipFill>
        <p:spPr>
          <a:xfrm>
            <a:off x="571472" y="1857364"/>
            <a:ext cx="2143140" cy="285752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2"/>
          <a:srcRect l="1563" t="48819" r="70312" b="45973"/>
          <a:stretch>
            <a:fillRect/>
          </a:stretch>
        </p:blipFill>
        <p:spPr>
          <a:xfrm>
            <a:off x="500034" y="3857628"/>
            <a:ext cx="2571768" cy="35719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857224" y="4286256"/>
            <a:ext cx="75724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95325" indent="-342900">
              <a:buAutoNum type="arabicPeriod"/>
            </a:pPr>
            <a:r>
              <a:rPr lang="id-ID" dirty="0" smtClean="0">
                <a:solidFill>
                  <a:srgbClr val="000099"/>
                </a:solidFill>
                <a:latin typeface="Berlin Sans FB" pitchFamily="34" charset="0"/>
              </a:rPr>
              <a:t> </a:t>
            </a:r>
            <a:r>
              <a:rPr lang="id-ID" dirty="0" smtClean="0">
                <a:latin typeface="Berlin Sans FB" pitchFamily="34" charset="0"/>
              </a:rPr>
              <a:t>Waktu pelaksanaan relatif singkat ( 5 bulan efektif)</a:t>
            </a:r>
          </a:p>
          <a:p>
            <a:pPr marL="695325" indent="-342900">
              <a:buAutoNum type="arabicPeriod"/>
            </a:pPr>
            <a:r>
              <a:rPr lang="id-ID" dirty="0" smtClean="0">
                <a:latin typeface="Berlin Sans FB" pitchFamily="34" charset="0"/>
              </a:rPr>
              <a:t> Belum terjalin komunikasi antar SMA program Kewirausahaan.</a:t>
            </a:r>
          </a:p>
          <a:p>
            <a:pPr marL="695325" indent="-342900">
              <a:buAutoNum type="arabicPeriod"/>
            </a:pPr>
            <a:r>
              <a:rPr lang="id-ID" dirty="0" smtClean="0">
                <a:latin typeface="Berlin Sans FB" pitchFamily="34" charset="0"/>
              </a:rPr>
              <a:t> SMA penerima program kewirausahaan (34,31 %) terlambat menyampaikan laporan</a:t>
            </a: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500034" y="285728"/>
            <a:ext cx="3034693" cy="531951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id-ID" sz="3200" dirty="0" smtClean="0">
                <a:latin typeface="Berlin Sans FB" pitchFamily="34" charset="0"/>
              </a:rPr>
              <a:t>Evaluasi 2016</a:t>
            </a:r>
            <a:endParaRPr lang="id-ID" sz="3200" dirty="0">
              <a:latin typeface="Berlin Sans FB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142979" y="642921"/>
            <a:ext cx="5357847" cy="67482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id-ID" sz="2800" dirty="0" smtClean="0">
                <a:latin typeface="Berlin Sans FB" pitchFamily="34" charset="0"/>
              </a:rPr>
              <a:t>Kriteria Program Kewirausahaan </a:t>
            </a:r>
            <a:endParaRPr lang="id-ID" sz="2800" dirty="0">
              <a:latin typeface="Berlin Sans FB" pitchFamily="34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642910" y="1500174"/>
            <a:ext cx="1000132" cy="428628"/>
          </a:xfrm>
          <a:prstGeom prst="rect">
            <a:avLst/>
          </a:prstGeom>
        </p:spPr>
        <p:txBody>
          <a:bodyPr>
            <a:noAutofit/>
          </a:bodyPr>
          <a:lstStyle/>
          <a:p>
            <a:pPr marL="725488" marR="0" lvl="0" indent="-3635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F"/>
              <a:tabLst/>
              <a:defRPr/>
            </a:pPr>
            <a:r>
              <a:rPr lang="id-ID" sz="2800" dirty="0" smtClean="0">
                <a:latin typeface="+mj-lt"/>
                <a:sym typeface="Wingdings" panose="05000000000000000000" pitchFamily="2" charset="2"/>
              </a:rPr>
              <a:t> 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  <a:sym typeface="Wingdings" panose="05000000000000000000" pitchFamily="2" charset="2"/>
            </a:endParaRPr>
          </a:p>
        </p:txBody>
      </p:sp>
      <p:pic>
        <p:nvPicPr>
          <p:cNvPr id="7" name="Picture 6"/>
          <p:cNvPicPr/>
          <p:nvPr/>
        </p:nvPicPr>
        <p:blipFill>
          <a:blip r:embed="rId3"/>
          <a:srcRect l="3593" t="23542" r="2656" b="48333"/>
          <a:stretch>
            <a:fillRect/>
          </a:stretch>
        </p:blipFill>
        <p:spPr>
          <a:xfrm>
            <a:off x="1571604" y="1571612"/>
            <a:ext cx="7286676" cy="2928958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3"/>
          <a:srcRect l="3593" t="54792" r="2656" b="34791"/>
          <a:stretch>
            <a:fillRect/>
          </a:stretch>
        </p:blipFill>
        <p:spPr>
          <a:xfrm>
            <a:off x="1571604" y="4929198"/>
            <a:ext cx="7358114" cy="1214446"/>
          </a:xfrm>
          <a:prstGeom prst="rect">
            <a:avLst/>
          </a:prstGeom>
        </p:spPr>
      </p:pic>
      <p:sp>
        <p:nvSpPr>
          <p:cNvPr id="9" name="Content Placeholder 2"/>
          <p:cNvSpPr txBox="1">
            <a:spLocks/>
          </p:cNvSpPr>
          <p:nvPr/>
        </p:nvSpPr>
        <p:spPr>
          <a:xfrm>
            <a:off x="571472" y="4857760"/>
            <a:ext cx="1000132" cy="428628"/>
          </a:xfrm>
          <a:prstGeom prst="rect">
            <a:avLst/>
          </a:prstGeom>
        </p:spPr>
        <p:txBody>
          <a:bodyPr>
            <a:noAutofit/>
          </a:bodyPr>
          <a:lstStyle/>
          <a:p>
            <a:pPr marL="725488" marR="0" lvl="0" indent="-363538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F"/>
              <a:tabLst/>
              <a:defRPr/>
            </a:pPr>
            <a:r>
              <a:rPr lang="id-ID" sz="2800" dirty="0" smtClean="0">
                <a:latin typeface="+mj-lt"/>
                <a:sym typeface="Wingdings" panose="05000000000000000000" pitchFamily="2" charset="2"/>
              </a:rPr>
              <a:t> 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9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 t="66389" r="1770" b="10694"/>
          <a:stretch>
            <a:fillRect/>
          </a:stretch>
        </p:blipFill>
        <p:spPr>
          <a:xfrm>
            <a:off x="571472" y="1857364"/>
            <a:ext cx="7982008" cy="2714644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142979" y="642921"/>
            <a:ext cx="5357847" cy="67482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id-ID" sz="2800" dirty="0" smtClean="0">
                <a:latin typeface="Berlin Sans FB" pitchFamily="34" charset="0"/>
              </a:rPr>
              <a:t>Kriteria Program Kewirausahaan </a:t>
            </a:r>
            <a:endParaRPr lang="id-ID" sz="2800" dirty="0">
              <a:latin typeface="Berlin Sans FB" pitchFamily="34" charset="0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rcRect t="18750"/>
          <a:stretch>
            <a:fillRect/>
          </a:stretch>
        </p:blipFill>
        <p:spPr>
          <a:xfrm>
            <a:off x="357158" y="1285860"/>
            <a:ext cx="8572560" cy="5143536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1571604" y="285728"/>
            <a:ext cx="5643602" cy="928694"/>
          </a:xfrm>
          <a:prstGeom prst="rect">
            <a:avLst/>
          </a:prstGeom>
          <a:blipFill>
            <a:blip r:embed="rId3">
              <a:duotone>
                <a:prstClr val="black"/>
                <a:schemeClr val="accent2">
                  <a:tint val="45000"/>
                  <a:satMod val="400000"/>
                </a:schemeClr>
              </a:duotone>
              <a:lum bright="2000"/>
            </a:blip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id-ID" sz="2800" dirty="0" smtClean="0">
                <a:latin typeface="Berlin Sans FB" pitchFamily="34" charset="0"/>
              </a:rPr>
              <a:t>Kegiatan Pembinaan </a:t>
            </a:r>
          </a:p>
          <a:p>
            <a:pPr algn="ctr"/>
            <a:r>
              <a:rPr lang="id-ID" sz="2800" dirty="0" smtClean="0">
                <a:latin typeface="Berlin Sans FB" pitchFamily="34" charset="0"/>
              </a:rPr>
              <a:t>Kewirausahaan Tahun 2017 </a:t>
            </a:r>
            <a:endParaRPr lang="id-ID" sz="2800" dirty="0">
              <a:latin typeface="Berlin Sans FB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815633"/>
      </p:ext>
    </p:extLst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/>
          <p:nvPr/>
        </p:nvPicPr>
        <p:blipFill>
          <a:blip r:embed="rId2"/>
          <a:srcRect l="2343" t="15625" r="1562" b="8333"/>
          <a:stretch>
            <a:fillRect/>
          </a:stretch>
        </p:blipFill>
        <p:spPr>
          <a:xfrm>
            <a:off x="500034" y="1285860"/>
            <a:ext cx="8215370" cy="4429156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642910" y="214290"/>
            <a:ext cx="3714776" cy="736528"/>
          </a:xfrm>
          <a:prstGeom prst="roundRect">
            <a:avLst/>
          </a:prstGeom>
          <a:solidFill>
            <a:schemeClr val="tx2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d-ID" sz="2400" b="1" dirty="0" smtClean="0"/>
              <a:t>HASIL  YANG DI HARAPKAN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2304741935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143116"/>
            <a:ext cx="7143768" cy="1143000"/>
          </a:xfrm>
        </p:spPr>
        <p:txBody>
          <a:bodyPr>
            <a:normAutofit/>
          </a:bodyPr>
          <a:lstStyle/>
          <a:p>
            <a:pPr algn="ctr"/>
            <a:r>
              <a:rPr lang="id-ID" dirty="0" smtClean="0"/>
              <a:t>                   </a:t>
            </a:r>
            <a:r>
              <a:rPr lang="id-ID" dirty="0" smtClean="0">
                <a:latin typeface="Broadway" pitchFamily="82" charset="0"/>
              </a:rPr>
              <a:t>TERIMA KASIH </a:t>
            </a:r>
            <a:endParaRPr lang="id-ID" dirty="0">
              <a:latin typeface="Broadway" pitchFamily="82" charset="0"/>
            </a:endParaRPr>
          </a:p>
        </p:txBody>
      </p:sp>
      <p:pic>
        <p:nvPicPr>
          <p:cNvPr id="3" name="Picture 2"/>
          <p:cNvPicPr/>
          <p:nvPr/>
        </p:nvPicPr>
        <p:blipFill>
          <a:blip r:embed="rId3"/>
          <a:srcRect l="25782" t="30069" r="22655" b="56389"/>
          <a:stretch>
            <a:fillRect/>
          </a:stretch>
        </p:blipFill>
        <p:spPr>
          <a:xfrm>
            <a:off x="6357950" y="6000768"/>
            <a:ext cx="2500330" cy="571504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/>
          <a:srcRect l="26562" t="43750" r="28125" b="43750"/>
          <a:stretch>
            <a:fillRect/>
          </a:stretch>
        </p:blipFill>
        <p:spPr>
          <a:xfrm>
            <a:off x="1357290" y="3000372"/>
            <a:ext cx="6715172" cy="857256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714348" y="6000768"/>
            <a:ext cx="3429024" cy="285752"/>
          </a:xfrm>
          <a:prstGeom prst="rect">
            <a:avLst/>
          </a:prstGeom>
          <a:blipFill>
            <a:blip r:embed="rId2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ctr"/>
            <a:r>
              <a:rPr lang="id-ID" sz="1600" dirty="0" smtClean="0">
                <a:latin typeface="Berlin Sans FB" pitchFamily="34" charset="0"/>
              </a:rPr>
              <a:t>http//: dindik.babelprov.go.id/data</a:t>
            </a:r>
            <a:r>
              <a:rPr lang="id-ID" sz="1600" dirty="0" smtClean="0">
                <a:latin typeface="Berlin Sans FB" pitchFamily="34" charset="0"/>
              </a:rPr>
              <a:t> </a:t>
            </a:r>
            <a:endParaRPr lang="id-ID" sz="1600" dirty="0">
              <a:latin typeface="Berlin Sans FB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 txBox="1">
            <a:spLocks/>
          </p:cNvSpPr>
          <p:nvPr/>
        </p:nvSpPr>
        <p:spPr>
          <a:xfrm>
            <a:off x="263614" y="244809"/>
            <a:ext cx="2214578" cy="64874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d-ID" sz="3600" dirty="0" smtClean="0">
                <a:latin typeface="Franklin Gothic Demi" panose="020B0703020102020204" pitchFamily="34" charset="0"/>
              </a:rPr>
              <a:t>DASAR : </a:t>
            </a:r>
            <a:endParaRPr lang="en-US" sz="3600" dirty="0">
              <a:latin typeface="Franklin Gothic Demi" panose="020B0703020102020204" pitchFamily="34" charset="0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693923" y="1000108"/>
            <a:ext cx="5174221" cy="515377"/>
            <a:chOff x="284722" y="1277689"/>
            <a:chExt cx="7734522" cy="1116915"/>
          </a:xfrm>
        </p:grpSpPr>
        <p:sp>
          <p:nvSpPr>
            <p:cNvPr id="9" name="Rectangle 8"/>
            <p:cNvSpPr/>
            <p:nvPr/>
          </p:nvSpPr>
          <p:spPr>
            <a:xfrm>
              <a:off x="1340218" y="1277689"/>
              <a:ext cx="6679026" cy="1083733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284722" y="1310871"/>
              <a:ext cx="7592934" cy="10837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60213" tIns="45720" rIns="45720" bIns="45720" numCol="1" spcCol="1270" anchor="ctr" anchorCtr="0">
              <a:noAutofit/>
            </a:bodyPr>
            <a:lstStyle/>
            <a:p>
              <a:r>
                <a:rPr lang="id-ID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UU </a:t>
              </a:r>
              <a:r>
                <a:rPr lang="en-US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r>
                <a:rPr lang="id-ID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omor 20  </a:t>
              </a:r>
              <a:r>
                <a:rPr lang="id-ID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Th </a:t>
              </a:r>
              <a:r>
                <a:rPr lang="id-ID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2003 </a:t>
              </a:r>
              <a:r>
                <a:rPr lang="id-ID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:   </a:t>
              </a:r>
              <a:r>
                <a:rPr lang="id-ID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Sisdiknas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" name="Group 10"/>
          <p:cNvGrpSpPr/>
          <p:nvPr/>
        </p:nvGrpSpPr>
        <p:grpSpPr>
          <a:xfrm>
            <a:off x="1152280" y="1738151"/>
            <a:ext cx="4929222" cy="500066"/>
            <a:chOff x="720759" y="1277689"/>
            <a:chExt cx="6858048" cy="1083733"/>
          </a:xfrm>
        </p:grpSpPr>
        <p:sp>
          <p:nvSpPr>
            <p:cNvPr id="12" name="Rectangle 11"/>
            <p:cNvSpPr/>
            <p:nvPr/>
          </p:nvSpPr>
          <p:spPr>
            <a:xfrm>
              <a:off x="1077949" y="1277689"/>
              <a:ext cx="6072230" cy="1083733"/>
            </a:xfrm>
            <a:prstGeom prst="rect">
              <a:avLst/>
            </a:prstGeom>
            <a:gradFill rotWithShape="0">
              <a:gsLst>
                <a:gs pos="0">
                  <a:schemeClr val="accent3">
                    <a:shade val="51000"/>
                    <a:satMod val="130000"/>
                    <a:alpha val="61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720759" y="1277689"/>
              <a:ext cx="6858048" cy="10837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60213" tIns="45720" rIns="45720" bIns="45720" numCol="1" spcCol="1270" anchor="ctr" anchorCtr="0">
              <a:noAutofit/>
            </a:bodyPr>
            <a:lstStyle/>
            <a:p>
              <a:pPr lvl="0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800" b="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" name="Group 14"/>
          <p:cNvGrpSpPr/>
          <p:nvPr/>
        </p:nvGrpSpPr>
        <p:grpSpPr>
          <a:xfrm>
            <a:off x="1409010" y="2434939"/>
            <a:ext cx="6306262" cy="642942"/>
            <a:chOff x="720759" y="1277689"/>
            <a:chExt cx="6858048" cy="1083733"/>
          </a:xfrm>
          <a:blipFill dpi="0" rotWithShape="1">
            <a:blip r:embed="rId3">
              <a:alphaModFix amt="46000"/>
            </a:blip>
            <a:srcRect/>
            <a:tile tx="0" ty="0" sx="100000" sy="100000" flip="none" algn="tl"/>
          </a:blipFill>
        </p:grpSpPr>
        <p:sp>
          <p:nvSpPr>
            <p:cNvPr id="17" name="Rectangle 16"/>
            <p:cNvSpPr/>
            <p:nvPr/>
          </p:nvSpPr>
          <p:spPr>
            <a:xfrm>
              <a:off x="1077949" y="1277689"/>
              <a:ext cx="6072230" cy="1083733"/>
            </a:xfrm>
            <a:prstGeom prst="rect">
              <a:avLst/>
            </a:prstGeom>
            <a:grpFill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18" name="Rectangle 17"/>
            <p:cNvSpPr/>
            <p:nvPr/>
          </p:nvSpPr>
          <p:spPr>
            <a:xfrm>
              <a:off x="720759" y="1277689"/>
              <a:ext cx="6858048" cy="1083733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60213" tIns="45720" rIns="45720" bIns="45720" numCol="1" spcCol="1270" anchor="ctr" anchorCtr="0">
              <a:noAutofit/>
            </a:bodyPr>
            <a:lstStyle/>
            <a:p>
              <a:pPr lvl="0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800" b="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9" name="Rectangle 18"/>
          <p:cNvSpPr/>
          <p:nvPr/>
        </p:nvSpPr>
        <p:spPr>
          <a:xfrm>
            <a:off x="1334274" y="2571744"/>
            <a:ext cx="73096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dirty="0">
                <a:latin typeface="Times New Roman" pitchFamily="18" charset="0"/>
                <a:cs typeface="Times New Roman" pitchFamily="18" charset="0"/>
              </a:rPr>
              <a:t>PP Nomor 17 </a:t>
            </a: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Th </a:t>
            </a:r>
            <a:r>
              <a:rPr lang="id-ID" dirty="0">
                <a:latin typeface="Times New Roman" pitchFamily="18" charset="0"/>
                <a:cs typeface="Times New Roman" pitchFamily="18" charset="0"/>
              </a:rPr>
              <a:t>2010 </a:t>
            </a: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:  Pengelolaan  </a:t>
            </a:r>
            <a:r>
              <a:rPr lang="id-ID" dirty="0">
                <a:latin typeface="Times New Roman" pitchFamily="18" charset="0"/>
                <a:cs typeface="Times New Roman" pitchFamily="18" charset="0"/>
              </a:rPr>
              <a:t>dan  </a:t>
            </a: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Penyelengaan  Pendd</a:t>
            </a:r>
            <a:endParaRPr lang="id-ID" dirty="0"/>
          </a:p>
        </p:txBody>
      </p:sp>
      <p:grpSp>
        <p:nvGrpSpPr>
          <p:cNvPr id="6" name="Group 19"/>
          <p:cNvGrpSpPr/>
          <p:nvPr/>
        </p:nvGrpSpPr>
        <p:grpSpPr>
          <a:xfrm>
            <a:off x="1409010" y="3199128"/>
            <a:ext cx="5899294" cy="642942"/>
            <a:chOff x="720759" y="1277689"/>
            <a:chExt cx="6858049" cy="1083733"/>
          </a:xfrm>
        </p:grpSpPr>
        <p:sp>
          <p:nvSpPr>
            <p:cNvPr id="21" name="Rectangle 20"/>
            <p:cNvSpPr/>
            <p:nvPr/>
          </p:nvSpPr>
          <p:spPr>
            <a:xfrm>
              <a:off x="720759" y="1277689"/>
              <a:ext cx="6858049" cy="829791"/>
            </a:xfrm>
            <a:prstGeom prst="rect">
              <a:avLst/>
            </a:prstGeom>
            <a:gradFill rotWithShape="0">
              <a:gsLst>
                <a:gs pos="0">
                  <a:schemeClr val="accent3">
                    <a:shade val="51000"/>
                    <a:satMod val="130000"/>
                    <a:alpha val="61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</a:gra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22" name="Rectangle 21"/>
            <p:cNvSpPr/>
            <p:nvPr/>
          </p:nvSpPr>
          <p:spPr>
            <a:xfrm>
              <a:off x="720759" y="1277689"/>
              <a:ext cx="6858048" cy="10837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60213" tIns="45720" rIns="45720" bIns="45720" numCol="1" spcCol="1270" anchor="ctr" anchorCtr="0">
              <a:noAutofit/>
            </a:bodyPr>
            <a:lstStyle/>
            <a:p>
              <a:pPr lvl="0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800" b="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1152280" y="1828138"/>
            <a:ext cx="55721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    PP </a:t>
            </a:r>
            <a:r>
              <a:rPr lang="id-ID" dirty="0">
                <a:latin typeface="Times New Roman" pitchFamily="18" charset="0"/>
                <a:cs typeface="Times New Roman" pitchFamily="18" charset="0"/>
              </a:rPr>
              <a:t>Nomor 19  </a:t>
            </a: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 Th </a:t>
            </a:r>
            <a:r>
              <a:rPr lang="id-ID" dirty="0">
                <a:latin typeface="Times New Roman" pitchFamily="18" charset="0"/>
                <a:cs typeface="Times New Roman" pitchFamily="18" charset="0"/>
              </a:rPr>
              <a:t>2005  </a:t>
            </a: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:   </a:t>
            </a:r>
            <a:r>
              <a:rPr lang="id-ID" dirty="0">
                <a:latin typeface="Times New Roman" pitchFamily="18" charset="0"/>
                <a:cs typeface="Times New Roman" pitchFamily="18" charset="0"/>
              </a:rPr>
              <a:t>SNP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1370903" y="3349783"/>
            <a:ext cx="7016677" cy="3416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id-ID" dirty="0" smtClean="0">
                <a:latin typeface="Times New Roman" pitchFamily="18" charset="0"/>
                <a:cs typeface="Times New Roman" pitchFamily="18" charset="0"/>
              </a:rPr>
              <a:t>Permendiknas No. 59 Th 2014 :  Kurikulum 2013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Oval 30"/>
          <p:cNvSpPr/>
          <p:nvPr/>
        </p:nvSpPr>
        <p:spPr>
          <a:xfrm>
            <a:off x="498806" y="1000108"/>
            <a:ext cx="571504" cy="500066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1</a:t>
            </a:r>
            <a:endParaRPr lang="id-ID" dirty="0"/>
          </a:p>
        </p:txBody>
      </p:sp>
      <p:sp>
        <p:nvSpPr>
          <p:cNvPr id="32" name="Oval 31"/>
          <p:cNvSpPr/>
          <p:nvPr/>
        </p:nvSpPr>
        <p:spPr>
          <a:xfrm>
            <a:off x="518238" y="2394843"/>
            <a:ext cx="571504" cy="50006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3</a:t>
            </a:r>
            <a:endParaRPr lang="id-ID" dirty="0"/>
          </a:p>
        </p:txBody>
      </p:sp>
      <p:sp>
        <p:nvSpPr>
          <p:cNvPr id="33" name="Oval 32"/>
          <p:cNvSpPr/>
          <p:nvPr/>
        </p:nvSpPr>
        <p:spPr>
          <a:xfrm>
            <a:off x="498806" y="1697404"/>
            <a:ext cx="571504" cy="500066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2</a:t>
            </a:r>
            <a:endParaRPr lang="id-ID" dirty="0"/>
          </a:p>
        </p:txBody>
      </p:sp>
      <p:sp>
        <p:nvSpPr>
          <p:cNvPr id="34" name="Oval 33"/>
          <p:cNvSpPr/>
          <p:nvPr/>
        </p:nvSpPr>
        <p:spPr>
          <a:xfrm>
            <a:off x="518238" y="3141096"/>
            <a:ext cx="571504" cy="500066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4</a:t>
            </a:r>
            <a:endParaRPr lang="id-ID" dirty="0"/>
          </a:p>
        </p:txBody>
      </p:sp>
      <p:sp>
        <p:nvSpPr>
          <p:cNvPr id="35" name="Oval 34"/>
          <p:cNvSpPr/>
          <p:nvPr/>
        </p:nvSpPr>
        <p:spPr>
          <a:xfrm>
            <a:off x="518238" y="3842070"/>
            <a:ext cx="571504" cy="500066"/>
          </a:xfrm>
          <a:prstGeom prst="ellipse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dirty="0" smtClean="0"/>
              <a:t>5</a:t>
            </a:r>
            <a:endParaRPr lang="id-ID" dirty="0"/>
          </a:p>
        </p:txBody>
      </p:sp>
      <p:grpSp>
        <p:nvGrpSpPr>
          <p:cNvPr id="8" name="Group 35"/>
          <p:cNvGrpSpPr/>
          <p:nvPr/>
        </p:nvGrpSpPr>
        <p:grpSpPr>
          <a:xfrm>
            <a:off x="-642974" y="3786190"/>
            <a:ext cx="9429816" cy="571504"/>
            <a:chOff x="-1339329" y="-1871452"/>
            <a:chExt cx="8741831" cy="1083733"/>
          </a:xfrm>
          <a:noFill/>
        </p:grpSpPr>
        <p:sp>
          <p:nvSpPr>
            <p:cNvPr id="37" name="Rectangle 36"/>
            <p:cNvSpPr/>
            <p:nvPr/>
          </p:nvSpPr>
          <p:spPr>
            <a:xfrm>
              <a:off x="544454" y="-1871452"/>
              <a:ext cx="6858048" cy="1083733"/>
            </a:xfrm>
            <a:prstGeom prst="rect">
              <a:avLst/>
            </a:prstGeom>
            <a:grpFill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38" name="Rectangle 37"/>
            <p:cNvSpPr/>
            <p:nvPr/>
          </p:nvSpPr>
          <p:spPr>
            <a:xfrm>
              <a:off x="-1339329" y="-1735985"/>
              <a:ext cx="8557207" cy="86559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860213" tIns="45720" rIns="45720" bIns="45720" numCol="1" spcCol="1270" anchor="ctr" anchorCtr="0">
              <a:noAutofit/>
            </a:bodyPr>
            <a:lstStyle/>
            <a:p>
              <a:pPr lvl="2"/>
              <a:r>
                <a:rPr lang="id-ID" dirty="0" smtClean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      Perda Prov </a:t>
              </a:r>
              <a:r>
                <a:rPr lang="id-ID" dirty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Babel No. 4 Th </a:t>
              </a:r>
              <a:r>
                <a:rPr lang="id-ID" dirty="0" smtClean="0">
                  <a:solidFill>
                    <a:schemeClr val="tx1"/>
                  </a:solidFill>
                  <a:latin typeface="Times New Roman" pitchFamily="18" charset="0"/>
                  <a:ea typeface="Arial Unicode MS" pitchFamily="34" charset="-128"/>
                  <a:cs typeface="Times New Roman" pitchFamily="18" charset="0"/>
                </a:rPr>
                <a:t>2016 : Pengelolaan dan Penyelenggaraan Pendd</a:t>
              </a:r>
              <a:endParaRPr lang="id-ID" dirty="0">
                <a:solidFill>
                  <a:schemeClr val="tx1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endParaRPr>
            </a:p>
          </p:txBody>
        </p:sp>
      </p:grpSp>
      <p:pic>
        <p:nvPicPr>
          <p:cNvPr id="40" name="Picture 39"/>
          <p:cNvPicPr/>
          <p:nvPr/>
        </p:nvPicPr>
        <p:blipFill>
          <a:blip r:embed="rId4"/>
          <a:srcRect t="14166" b="68125"/>
          <a:stretch>
            <a:fillRect/>
          </a:stretch>
        </p:blipFill>
        <p:spPr>
          <a:xfrm>
            <a:off x="642910" y="4857760"/>
            <a:ext cx="7929618" cy="1214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443127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332656"/>
            <a:ext cx="5683964" cy="95410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Pembangunan</a:t>
            </a:r>
            <a:r>
              <a:rPr lang="id-ID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Pendidikan                     </a:t>
            </a:r>
            <a:r>
              <a:rPr lang="en-US" sz="2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2005 -2025</a:t>
            </a:r>
            <a:endParaRPr lang="en-US" sz="2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xmlns="" val="2916176266"/>
              </p:ext>
            </p:extLst>
          </p:nvPr>
        </p:nvGraphicFramePr>
        <p:xfrm>
          <a:off x="500034" y="1071546"/>
          <a:ext cx="8096048" cy="4398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245985026"/>
      </p:ext>
    </p:extLst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47664" y="414110"/>
            <a:ext cx="6264696" cy="83099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Arial Rounded MT Bold" pitchFamily="34" charset="0"/>
              </a:rPr>
              <a:t>SASARAN </a:t>
            </a:r>
            <a:r>
              <a:rPr lang="id-ID" sz="2400" b="1" dirty="0" smtClean="0">
                <a:solidFill>
                  <a:schemeClr val="tx1"/>
                </a:solidFill>
                <a:latin typeface="Arial Rounded MT Bold" pitchFamily="34" charset="0"/>
              </a:rPr>
              <a:t>DAN </a:t>
            </a:r>
            <a:r>
              <a:rPr lang="en-US" sz="2400" b="1" dirty="0" smtClean="0">
                <a:solidFill>
                  <a:schemeClr val="tx1"/>
                </a:solidFill>
                <a:latin typeface="Arial Rounded MT Bold" pitchFamily="34" charset="0"/>
              </a:rPr>
              <a:t>STRATEGIS  </a:t>
            </a:r>
            <a:r>
              <a:rPr lang="id-ID" sz="2400" b="1" dirty="0" smtClean="0">
                <a:solidFill>
                  <a:schemeClr val="tx1"/>
                </a:solidFill>
                <a:latin typeface="Arial Rounded MT Bold" pitchFamily="34" charset="0"/>
              </a:rPr>
              <a:t>                      </a:t>
            </a:r>
            <a:r>
              <a:rPr lang="en-US" sz="2400" b="1" dirty="0" smtClean="0">
                <a:solidFill>
                  <a:schemeClr val="tx1"/>
                </a:solidFill>
                <a:latin typeface="Arial Rounded MT Bold" pitchFamily="34" charset="0"/>
              </a:rPr>
              <a:t>2015-2019</a:t>
            </a:r>
            <a:endParaRPr lang="en-US" sz="2400" b="1" dirty="0">
              <a:solidFill>
                <a:schemeClr val="tx1"/>
              </a:solidFill>
              <a:latin typeface="Arial Rounded MT Bold" pitchFamily="34" charset="0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347884" y="1484783"/>
            <a:ext cx="2399559" cy="1440161"/>
            <a:chOff x="6216492" y="0"/>
            <a:chExt cx="2011188" cy="4389437"/>
          </a:xfrm>
          <a:blipFill>
            <a:blip r:embed="rId2"/>
            <a:tile tx="0" ty="0" sx="100000" sy="100000" flip="none" algn="tl"/>
          </a:blipFill>
        </p:grpSpPr>
        <p:sp>
          <p:nvSpPr>
            <p:cNvPr id="8" name="Rounded Rectangle 7"/>
            <p:cNvSpPr/>
            <p:nvPr/>
          </p:nvSpPr>
          <p:spPr>
            <a:xfrm>
              <a:off x="6216492" y="0"/>
              <a:ext cx="2011188" cy="4389437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6216492" y="1280972"/>
              <a:ext cx="2011188" cy="175577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0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b="1" kern="1200" dirty="0" err="1" smtClean="0">
                  <a:solidFill>
                    <a:schemeClr val="tx1"/>
                  </a:solidFill>
                  <a:latin typeface="Arial"/>
                  <a:cs typeface="Arial"/>
                </a:rPr>
                <a:t>Meningkat</a:t>
              </a:r>
              <a:r>
                <a:rPr lang="id-ID" sz="1600" b="1" kern="1200" dirty="0" smtClean="0">
                  <a:solidFill>
                    <a:schemeClr val="tx1"/>
                  </a:solidFill>
                  <a:latin typeface="Arial"/>
                  <a:cs typeface="Arial"/>
                </a:rPr>
                <a:t>kan </a:t>
              </a:r>
              <a:r>
                <a:rPr lang="en-US" sz="1600" b="1" kern="1200" dirty="0" smtClean="0">
                  <a:solidFill>
                    <a:schemeClr val="tx1"/>
                  </a:solidFill>
                  <a:latin typeface="Arial"/>
                  <a:cs typeface="Arial"/>
                </a:rPr>
                <a:t> </a:t>
              </a:r>
              <a:r>
                <a:rPr lang="en-US" sz="1600" b="1" kern="1200" dirty="0" err="1" smtClean="0">
                  <a:solidFill>
                    <a:schemeClr val="tx1"/>
                  </a:solidFill>
                  <a:latin typeface="Arial"/>
                  <a:cs typeface="Arial"/>
                </a:rPr>
                <a:t>Ketersediaan</a:t>
              </a:r>
              <a:r>
                <a:rPr lang="en-US" sz="1600" b="1" kern="1200" dirty="0" smtClean="0">
                  <a:solidFill>
                    <a:schemeClr val="tx1"/>
                  </a:solidFill>
                  <a:latin typeface="Arial"/>
                  <a:cs typeface="Arial"/>
                </a:rPr>
                <a:t> </a:t>
              </a:r>
              <a:r>
                <a:rPr lang="en-US" sz="1600" b="1" kern="1200" dirty="0" err="1" smtClean="0">
                  <a:solidFill>
                    <a:schemeClr val="tx1"/>
                  </a:solidFill>
                  <a:latin typeface="Arial"/>
                  <a:cs typeface="Arial"/>
                </a:rPr>
                <a:t>Layanan</a:t>
              </a:r>
              <a:r>
                <a:rPr lang="en-US" sz="1600" b="1" kern="1200" dirty="0" smtClean="0">
                  <a:solidFill>
                    <a:schemeClr val="tx1"/>
                  </a:solidFill>
                  <a:latin typeface="Arial"/>
                  <a:cs typeface="Arial"/>
                </a:rPr>
                <a:t> </a:t>
              </a:r>
              <a:r>
                <a:rPr lang="id-ID" sz="1600" b="1" kern="1200" dirty="0" smtClean="0">
                  <a:solidFill>
                    <a:schemeClr val="tx1"/>
                  </a:solidFill>
                  <a:latin typeface="Arial"/>
                  <a:cs typeface="Arial"/>
                </a:rPr>
                <a:t>Pendidikan</a:t>
              </a:r>
              <a:endParaRPr lang="id-ID" sz="1600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3275856" y="1886542"/>
            <a:ext cx="5400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§"/>
            </a:pPr>
            <a:r>
              <a:rPr lang="en-US" dirty="0">
                <a:latin typeface="Arial"/>
                <a:cs typeface="Arial"/>
              </a:rPr>
              <a:t>APK </a:t>
            </a:r>
            <a:r>
              <a:rPr lang="en-US" dirty="0" smtClean="0">
                <a:latin typeface="Arial"/>
                <a:cs typeface="Arial"/>
              </a:rPr>
              <a:t>SM </a:t>
            </a:r>
            <a:r>
              <a:rPr lang="en-US" dirty="0">
                <a:latin typeface="Arial"/>
                <a:cs typeface="Arial"/>
              </a:rPr>
              <a:t>(%) </a:t>
            </a:r>
            <a:r>
              <a:rPr lang="en-US" dirty="0" err="1">
                <a:latin typeface="Arial"/>
                <a:cs typeface="Arial"/>
              </a:rPr>
              <a:t>sebesar</a:t>
            </a:r>
            <a:r>
              <a:rPr lang="en-US" dirty="0">
                <a:latin typeface="Arial"/>
                <a:cs typeface="Arial"/>
              </a:rPr>
              <a:t> 82,18 </a:t>
            </a:r>
            <a:r>
              <a:rPr lang="en-US" dirty="0" smtClean="0">
                <a:latin typeface="Arial"/>
                <a:cs typeface="Arial"/>
              </a:rPr>
              <a:t>%</a:t>
            </a:r>
            <a:endParaRPr lang="id-ID" dirty="0" smtClean="0">
              <a:latin typeface="Arial"/>
              <a:cs typeface="Arial"/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id-ID" dirty="0" smtClean="0">
                <a:latin typeface="Arial"/>
                <a:cs typeface="Arial"/>
              </a:rPr>
              <a:t>Setiap k</a:t>
            </a:r>
            <a:r>
              <a:rPr lang="en-US" dirty="0" err="1" smtClean="0">
                <a:latin typeface="Arial"/>
                <a:cs typeface="Arial"/>
              </a:rPr>
              <a:t>ecamatan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>
                <a:latin typeface="Arial"/>
                <a:cs typeface="Arial"/>
              </a:rPr>
              <a:t>yang </a:t>
            </a:r>
            <a:r>
              <a:rPr lang="en-US" dirty="0" err="1">
                <a:latin typeface="Arial"/>
                <a:cs typeface="Arial"/>
              </a:rPr>
              <a:t>memiliki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smtClean="0">
                <a:latin typeface="Arial"/>
                <a:cs typeface="Arial"/>
              </a:rPr>
              <a:t>min</a:t>
            </a:r>
            <a:r>
              <a:rPr lang="id-ID" dirty="0" smtClean="0">
                <a:latin typeface="Arial"/>
                <a:cs typeface="Arial"/>
              </a:rPr>
              <a:t>imal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>
                <a:latin typeface="Arial"/>
                <a:cs typeface="Arial"/>
              </a:rPr>
              <a:t>1 SMA</a:t>
            </a:r>
          </a:p>
        </p:txBody>
      </p:sp>
      <p:sp>
        <p:nvSpPr>
          <p:cNvPr id="16" name="Right Arrow 15"/>
          <p:cNvSpPr/>
          <p:nvPr/>
        </p:nvSpPr>
        <p:spPr>
          <a:xfrm>
            <a:off x="2815477" y="2147121"/>
            <a:ext cx="288032" cy="3339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" name="Group 16"/>
          <p:cNvGrpSpPr/>
          <p:nvPr/>
        </p:nvGrpSpPr>
        <p:grpSpPr>
          <a:xfrm>
            <a:off x="354384" y="3284984"/>
            <a:ext cx="2578533" cy="1440161"/>
            <a:chOff x="6194217" y="0"/>
            <a:chExt cx="2161195" cy="4389437"/>
          </a:xfrm>
        </p:grpSpPr>
        <p:sp>
          <p:nvSpPr>
            <p:cNvPr id="18" name="Rounded Rectangle 17"/>
            <p:cNvSpPr/>
            <p:nvPr/>
          </p:nvSpPr>
          <p:spPr>
            <a:xfrm>
              <a:off x="6216492" y="0"/>
              <a:ext cx="2011188" cy="438943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Rounded Rectangle 4"/>
            <p:cNvSpPr/>
            <p:nvPr/>
          </p:nvSpPr>
          <p:spPr>
            <a:xfrm>
              <a:off x="6194217" y="1226561"/>
              <a:ext cx="2161195" cy="175577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0"/>
              <a:r>
                <a:rPr lang="en-US" sz="1600" b="1" dirty="0" err="1">
                  <a:solidFill>
                    <a:schemeClr val="bg1"/>
                  </a:solidFill>
                  <a:latin typeface="Arial"/>
                  <a:cs typeface="Arial"/>
                </a:rPr>
                <a:t>Meningkatkan</a:t>
              </a:r>
              <a:r>
                <a:rPr lang="en-US" sz="1600" b="1" dirty="0">
                  <a:solidFill>
                    <a:schemeClr val="bg1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>
                  <a:solidFill>
                    <a:schemeClr val="bg1"/>
                  </a:solidFill>
                  <a:latin typeface="Arial"/>
                  <a:cs typeface="Arial"/>
                </a:rPr>
                <a:t>Keterjangkauan</a:t>
              </a:r>
              <a:r>
                <a:rPr lang="en-US" sz="1600" b="1" dirty="0">
                  <a:solidFill>
                    <a:schemeClr val="bg1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 smtClean="0">
                  <a:solidFill>
                    <a:schemeClr val="bg1"/>
                  </a:solidFill>
                  <a:latin typeface="Arial"/>
                  <a:cs typeface="Arial"/>
                </a:rPr>
                <a:t>layanan</a:t>
              </a:r>
              <a:r>
                <a:rPr lang="id-ID" sz="1600" b="1" dirty="0" smtClean="0">
                  <a:solidFill>
                    <a:schemeClr val="bg1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 smtClean="0">
                  <a:solidFill>
                    <a:schemeClr val="bg1"/>
                  </a:solidFill>
                  <a:latin typeface="Arial"/>
                  <a:cs typeface="Arial"/>
                </a:rPr>
                <a:t>pendidikan</a:t>
              </a:r>
              <a:r>
                <a:rPr lang="en-US" sz="1600" b="1" dirty="0" smtClean="0">
                  <a:solidFill>
                    <a:schemeClr val="bg1"/>
                  </a:solidFill>
                  <a:latin typeface="Arial"/>
                  <a:cs typeface="Arial"/>
                </a:rPr>
                <a:t> </a:t>
              </a:r>
              <a:endParaRPr lang="en-US" sz="1600" b="1" dirty="0">
                <a:solidFill>
                  <a:schemeClr val="bg1"/>
                </a:solidFill>
                <a:latin typeface="Arial"/>
                <a:cs typeface="Arial"/>
              </a:endParaRPr>
            </a:p>
          </p:txBody>
        </p:sp>
      </p:grpSp>
      <p:sp>
        <p:nvSpPr>
          <p:cNvPr id="20" name="Right Arrow 19"/>
          <p:cNvSpPr/>
          <p:nvPr/>
        </p:nvSpPr>
        <p:spPr>
          <a:xfrm>
            <a:off x="2824064" y="3838077"/>
            <a:ext cx="288032" cy="3339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Rectangle 20"/>
          <p:cNvSpPr/>
          <p:nvPr/>
        </p:nvSpPr>
        <p:spPr>
          <a:xfrm>
            <a:off x="3309384" y="3513782"/>
            <a:ext cx="536707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§"/>
            </a:pPr>
            <a:r>
              <a:rPr lang="en-US" dirty="0" err="1">
                <a:latin typeface="Arial"/>
                <a:cs typeface="Arial"/>
              </a:rPr>
              <a:t>Angka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Putus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Sekolah</a:t>
            </a:r>
            <a:r>
              <a:rPr lang="en-US" dirty="0">
                <a:latin typeface="Arial"/>
                <a:cs typeface="Arial"/>
              </a:rPr>
              <a:t> SMA </a:t>
            </a:r>
            <a:r>
              <a:rPr lang="en-US" dirty="0" err="1">
                <a:latin typeface="Arial"/>
                <a:cs typeface="Arial"/>
              </a:rPr>
              <a:t>maksimal</a:t>
            </a:r>
            <a:r>
              <a:rPr lang="en-US" dirty="0">
                <a:latin typeface="Arial"/>
                <a:cs typeface="Arial"/>
              </a:rPr>
              <a:t> 0,8 </a:t>
            </a:r>
            <a:r>
              <a:rPr lang="en-US" dirty="0" smtClean="0">
                <a:latin typeface="Arial"/>
                <a:cs typeface="Arial"/>
              </a:rPr>
              <a:t>%</a:t>
            </a:r>
            <a:endParaRPr lang="id-ID" dirty="0" smtClean="0">
              <a:latin typeface="Arial"/>
              <a:cs typeface="Arial"/>
            </a:endParaRPr>
          </a:p>
          <a:p>
            <a:pPr marL="285750" lvl="0" indent="-285750">
              <a:buFont typeface="Wingdings" pitchFamily="2" charset="2"/>
              <a:buChar char="§"/>
            </a:pPr>
            <a:r>
              <a:rPr lang="id-ID" dirty="0" smtClean="0">
                <a:latin typeface="Arial"/>
                <a:cs typeface="Arial"/>
              </a:rPr>
              <a:t>Siswa </a:t>
            </a:r>
            <a:r>
              <a:rPr lang="en-US" dirty="0" err="1" smtClean="0">
                <a:latin typeface="Arial"/>
                <a:cs typeface="Arial"/>
              </a:rPr>
              <a:t>miskin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dan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rentan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miskin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menerima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bantuan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id-ID" dirty="0" smtClean="0">
                <a:latin typeface="Arial"/>
                <a:cs typeface="Arial"/>
              </a:rPr>
              <a:t>KIP</a:t>
            </a:r>
            <a:endParaRPr lang="id-ID" dirty="0"/>
          </a:p>
        </p:txBody>
      </p:sp>
      <p:grpSp>
        <p:nvGrpSpPr>
          <p:cNvPr id="4" name="Group 21"/>
          <p:cNvGrpSpPr/>
          <p:nvPr/>
        </p:nvGrpSpPr>
        <p:grpSpPr>
          <a:xfrm>
            <a:off x="443872" y="5013176"/>
            <a:ext cx="2578533" cy="1440161"/>
            <a:chOff x="6216492" y="0"/>
            <a:chExt cx="2161195" cy="4389437"/>
          </a:xfrm>
        </p:grpSpPr>
        <p:sp>
          <p:nvSpPr>
            <p:cNvPr id="23" name="Rounded Rectangle 22"/>
            <p:cNvSpPr/>
            <p:nvPr/>
          </p:nvSpPr>
          <p:spPr>
            <a:xfrm>
              <a:off x="6216492" y="0"/>
              <a:ext cx="2011188" cy="4389437"/>
            </a:xfrm>
            <a:prstGeom prst="roundRect">
              <a:avLst>
                <a:gd name="adj" fmla="val 10000"/>
              </a:avLst>
            </a:prstGeom>
            <a:blipFill>
              <a:blip r:embed="rId3"/>
              <a:tile tx="0" ty="0" sx="100000" sy="100000" flip="none" algn="tl"/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Rounded Rectangle 4"/>
            <p:cNvSpPr/>
            <p:nvPr/>
          </p:nvSpPr>
          <p:spPr>
            <a:xfrm>
              <a:off x="6216492" y="1316830"/>
              <a:ext cx="2161195" cy="175577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0"/>
              <a:r>
                <a:rPr lang="en-US" sz="1600" b="1" dirty="0" err="1">
                  <a:solidFill>
                    <a:schemeClr val="tx1"/>
                  </a:solidFill>
                  <a:latin typeface="Arial"/>
                  <a:cs typeface="Arial"/>
                </a:rPr>
                <a:t>Meningkatkan</a:t>
              </a:r>
              <a:r>
                <a:rPr lang="en-US" sz="1600" b="1" dirty="0">
                  <a:solidFill>
                    <a:schemeClr val="tx1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 smtClean="0">
                  <a:solidFill>
                    <a:schemeClr val="tx1"/>
                  </a:solidFill>
                  <a:latin typeface="Arial"/>
                  <a:cs typeface="Arial"/>
                </a:rPr>
                <a:t>Kualitas</a:t>
              </a:r>
              <a:r>
                <a:rPr lang="id-ID" sz="1600" b="1" dirty="0" smtClean="0">
                  <a:solidFill>
                    <a:schemeClr val="tx1"/>
                  </a:solidFill>
                  <a:latin typeface="Arial"/>
                  <a:cs typeface="Arial"/>
                </a:rPr>
                <a:t>  </a:t>
              </a:r>
              <a:r>
                <a:rPr lang="en-US" sz="1600" b="1" dirty="0" err="1" smtClean="0">
                  <a:solidFill>
                    <a:schemeClr val="tx1"/>
                  </a:solidFill>
                  <a:latin typeface="Arial"/>
                  <a:cs typeface="Arial"/>
                </a:rPr>
                <a:t>layanan</a:t>
              </a:r>
              <a:r>
                <a:rPr lang="en-US" sz="1600" b="1" dirty="0" smtClean="0">
                  <a:solidFill>
                    <a:schemeClr val="tx1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>
                  <a:solidFill>
                    <a:schemeClr val="tx1"/>
                  </a:solidFill>
                  <a:latin typeface="Arial"/>
                  <a:cs typeface="Arial"/>
                </a:rPr>
                <a:t>pendidikan</a:t>
              </a:r>
              <a:r>
                <a:rPr lang="en-US" sz="1600" b="1" dirty="0">
                  <a:solidFill>
                    <a:schemeClr val="tx1"/>
                  </a:solidFill>
                  <a:latin typeface="Arial"/>
                  <a:cs typeface="Arial"/>
                </a:rPr>
                <a:t> </a:t>
              </a:r>
            </a:p>
          </p:txBody>
        </p:sp>
      </p:grpSp>
      <p:sp>
        <p:nvSpPr>
          <p:cNvPr id="25" name="Rectangle 24"/>
          <p:cNvSpPr/>
          <p:nvPr/>
        </p:nvSpPr>
        <p:spPr>
          <a:xfrm>
            <a:off x="3309383" y="5174644"/>
            <a:ext cx="535848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Wingdings" pitchFamily="2" charset="2"/>
              <a:buChar char="§"/>
              <a:tabLst>
                <a:tab pos="114300" algn="l"/>
              </a:tabLst>
            </a:pPr>
            <a:r>
              <a:rPr lang="id-ID" dirty="0">
                <a:latin typeface="Arial"/>
                <a:cs typeface="Arial"/>
              </a:rPr>
              <a:t>A</a:t>
            </a:r>
            <a:r>
              <a:rPr lang="en-US" dirty="0" err="1" smtClean="0">
                <a:latin typeface="Arial"/>
                <a:cs typeface="Arial"/>
              </a:rPr>
              <a:t>kreditasi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>
                <a:latin typeface="Arial"/>
                <a:cs typeface="Arial"/>
              </a:rPr>
              <a:t>minimal </a:t>
            </a:r>
            <a:r>
              <a:rPr lang="en-US" dirty="0" smtClean="0">
                <a:latin typeface="Arial"/>
                <a:cs typeface="Arial"/>
              </a:rPr>
              <a:t>B</a:t>
            </a:r>
            <a:r>
              <a:rPr lang="id-ID" dirty="0" smtClean="0">
                <a:latin typeface="Arial"/>
                <a:cs typeface="Arial"/>
              </a:rPr>
              <a:t>  (85%)</a:t>
            </a:r>
          </a:p>
          <a:p>
            <a:pPr marL="285750" lvl="0" indent="-285750">
              <a:buFont typeface="Wingdings" pitchFamily="2" charset="2"/>
              <a:buChar char="§"/>
              <a:tabLst>
                <a:tab pos="114300" algn="l"/>
              </a:tabLst>
            </a:pPr>
            <a:r>
              <a:rPr lang="id-ID" dirty="0" smtClean="0">
                <a:latin typeface="Arial"/>
                <a:cs typeface="Arial"/>
              </a:rPr>
              <a:t>Penerapan P</a:t>
            </a:r>
            <a:r>
              <a:rPr lang="en-US" dirty="0" err="1" smtClean="0">
                <a:latin typeface="Arial"/>
                <a:cs typeface="Arial"/>
              </a:rPr>
              <a:t>endidikan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id-ID" dirty="0" smtClean="0">
                <a:latin typeface="Arial"/>
                <a:cs typeface="Arial"/>
              </a:rPr>
              <a:t>K</a:t>
            </a:r>
            <a:r>
              <a:rPr lang="en-US" dirty="0" err="1" smtClean="0">
                <a:latin typeface="Arial"/>
                <a:cs typeface="Arial"/>
              </a:rPr>
              <a:t>arakter</a:t>
            </a:r>
            <a:endParaRPr lang="id-ID" dirty="0" smtClean="0">
              <a:latin typeface="Arial"/>
              <a:cs typeface="Arial"/>
            </a:endParaRPr>
          </a:p>
          <a:p>
            <a:pPr marL="285750" lvl="0" indent="-285750">
              <a:buFont typeface="Wingdings" pitchFamily="2" charset="2"/>
              <a:buChar char="§"/>
              <a:tabLst>
                <a:tab pos="114300" algn="l"/>
              </a:tabLst>
            </a:pPr>
            <a:r>
              <a:rPr lang="id-ID" dirty="0" smtClean="0">
                <a:latin typeface="Arial"/>
                <a:cs typeface="Arial"/>
              </a:rPr>
              <a:t>K</a:t>
            </a:r>
            <a:r>
              <a:rPr lang="en-US" dirty="0" err="1" smtClean="0">
                <a:latin typeface="Arial"/>
                <a:cs typeface="Arial"/>
              </a:rPr>
              <a:t>ompetisi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internasional</a:t>
            </a:r>
            <a:r>
              <a:rPr lang="en-US" dirty="0">
                <a:latin typeface="Arial"/>
                <a:cs typeface="Arial"/>
              </a:rPr>
              <a:t> </a:t>
            </a:r>
          </a:p>
        </p:txBody>
      </p:sp>
      <p:sp>
        <p:nvSpPr>
          <p:cNvPr id="26" name="Right Arrow 25"/>
          <p:cNvSpPr/>
          <p:nvPr/>
        </p:nvSpPr>
        <p:spPr>
          <a:xfrm>
            <a:off x="2843431" y="5566269"/>
            <a:ext cx="288032" cy="3339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11903029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47664" y="414110"/>
            <a:ext cx="6264696" cy="830997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Arial Rounded MT Bold" pitchFamily="34" charset="0"/>
              </a:rPr>
              <a:t>SASARAN </a:t>
            </a:r>
            <a:r>
              <a:rPr lang="id-ID" sz="2400" b="1" dirty="0" smtClean="0">
                <a:solidFill>
                  <a:schemeClr val="tx1"/>
                </a:solidFill>
                <a:latin typeface="Arial Rounded MT Bold" pitchFamily="34" charset="0"/>
              </a:rPr>
              <a:t>DAN </a:t>
            </a:r>
            <a:r>
              <a:rPr lang="en-US" sz="2400" b="1" dirty="0" smtClean="0">
                <a:solidFill>
                  <a:schemeClr val="tx1"/>
                </a:solidFill>
                <a:latin typeface="Arial Rounded MT Bold" pitchFamily="34" charset="0"/>
              </a:rPr>
              <a:t>STRATEGIS  </a:t>
            </a:r>
            <a:r>
              <a:rPr lang="id-ID" sz="2400" b="1" dirty="0" smtClean="0">
                <a:solidFill>
                  <a:schemeClr val="tx1"/>
                </a:solidFill>
                <a:latin typeface="Arial Rounded MT Bold" pitchFamily="34" charset="0"/>
              </a:rPr>
              <a:t>                      </a:t>
            </a:r>
            <a:r>
              <a:rPr lang="en-US" sz="2400" b="1" dirty="0" smtClean="0">
                <a:solidFill>
                  <a:schemeClr val="tx1"/>
                </a:solidFill>
                <a:latin typeface="Arial Rounded MT Bold" pitchFamily="34" charset="0"/>
              </a:rPr>
              <a:t>2015-2019</a:t>
            </a:r>
            <a:endParaRPr lang="en-US" sz="2400" b="1" dirty="0">
              <a:solidFill>
                <a:schemeClr val="tx1"/>
              </a:solidFill>
              <a:latin typeface="Arial Rounded MT Bold" pitchFamily="34" charset="0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347881" y="1484783"/>
            <a:ext cx="2399558" cy="1440161"/>
            <a:chOff x="6216492" y="0"/>
            <a:chExt cx="2011188" cy="4389437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grpSpPr>
        <p:sp>
          <p:nvSpPr>
            <p:cNvPr id="8" name="Rounded Rectangle 7"/>
            <p:cNvSpPr/>
            <p:nvPr/>
          </p:nvSpPr>
          <p:spPr>
            <a:xfrm>
              <a:off x="6216492" y="0"/>
              <a:ext cx="2011188" cy="4389437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6216492" y="1280972"/>
              <a:ext cx="2011188" cy="175577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0"/>
              <a:r>
                <a:rPr lang="en-US" sz="1600" b="1" dirty="0" err="1">
                  <a:solidFill>
                    <a:schemeClr val="tx1"/>
                  </a:solidFill>
                  <a:latin typeface="Arial"/>
                  <a:cs typeface="Arial"/>
                </a:rPr>
                <a:t>Meningkatkan</a:t>
              </a:r>
              <a:r>
                <a:rPr lang="en-US" sz="1600" b="1" dirty="0">
                  <a:solidFill>
                    <a:schemeClr val="tx1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 smtClean="0">
                  <a:solidFill>
                    <a:schemeClr val="tx1"/>
                  </a:solidFill>
                  <a:latin typeface="Arial"/>
                  <a:cs typeface="Arial"/>
                </a:rPr>
                <a:t>kesetaraan</a:t>
              </a:r>
              <a:r>
                <a:rPr lang="id-ID" sz="1600" b="1" dirty="0">
                  <a:solidFill>
                    <a:schemeClr val="tx1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 smtClean="0">
                  <a:solidFill>
                    <a:schemeClr val="tx1"/>
                  </a:solidFill>
                  <a:latin typeface="Arial"/>
                  <a:cs typeface="Arial"/>
                </a:rPr>
                <a:t>memperoleh</a:t>
              </a:r>
              <a:r>
                <a:rPr lang="en-US" sz="1600" b="1" dirty="0" smtClean="0">
                  <a:solidFill>
                    <a:schemeClr val="tx1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 smtClean="0">
                  <a:solidFill>
                    <a:schemeClr val="tx1"/>
                  </a:solidFill>
                  <a:latin typeface="Arial"/>
                  <a:cs typeface="Arial"/>
                </a:rPr>
                <a:t>layanan</a:t>
              </a:r>
              <a:r>
                <a:rPr lang="id-ID" sz="1600" b="1" dirty="0" smtClean="0">
                  <a:solidFill>
                    <a:schemeClr val="tx1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 smtClean="0">
                  <a:solidFill>
                    <a:schemeClr val="tx1"/>
                  </a:solidFill>
                  <a:latin typeface="Arial"/>
                  <a:cs typeface="Arial"/>
                </a:rPr>
                <a:t>pendidikan</a:t>
              </a:r>
              <a:r>
                <a:rPr lang="en-US" sz="1600" b="1" dirty="0" smtClean="0">
                  <a:solidFill>
                    <a:schemeClr val="tx1"/>
                  </a:solidFill>
                  <a:latin typeface="Arial"/>
                  <a:cs typeface="Arial"/>
                </a:rPr>
                <a:t> </a:t>
              </a:r>
              <a:endParaRPr lang="en-US" sz="1600" b="1" dirty="0">
                <a:solidFill>
                  <a:schemeClr val="tx1"/>
                </a:solidFill>
                <a:latin typeface="Arial"/>
                <a:cs typeface="Arial"/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3430661" y="2071208"/>
            <a:ext cx="540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err="1">
                <a:latin typeface="Arial"/>
                <a:cs typeface="Arial"/>
              </a:rPr>
              <a:t>Rasio</a:t>
            </a:r>
            <a:r>
              <a:rPr lang="en-US" dirty="0">
                <a:latin typeface="Arial"/>
                <a:cs typeface="Arial"/>
              </a:rPr>
              <a:t> APK </a:t>
            </a:r>
            <a:r>
              <a:rPr lang="en-US" dirty="0" err="1">
                <a:latin typeface="Arial"/>
                <a:cs typeface="Arial"/>
              </a:rPr>
              <a:t>perempuan</a:t>
            </a:r>
            <a:r>
              <a:rPr lang="en-US" dirty="0">
                <a:latin typeface="Arial"/>
                <a:cs typeface="Arial"/>
              </a:rPr>
              <a:t> : </a:t>
            </a:r>
            <a:r>
              <a:rPr lang="en-US" dirty="0" err="1">
                <a:latin typeface="Arial"/>
                <a:cs typeface="Arial"/>
              </a:rPr>
              <a:t>laki-laki</a:t>
            </a:r>
            <a:r>
              <a:rPr lang="en-US" dirty="0">
                <a:latin typeface="Arial"/>
                <a:cs typeface="Arial"/>
              </a:rPr>
              <a:t> = 1</a:t>
            </a:r>
          </a:p>
        </p:txBody>
      </p:sp>
      <p:sp>
        <p:nvSpPr>
          <p:cNvPr id="16" name="Right Arrow 15"/>
          <p:cNvSpPr/>
          <p:nvPr/>
        </p:nvSpPr>
        <p:spPr>
          <a:xfrm>
            <a:off x="2815477" y="2147121"/>
            <a:ext cx="288032" cy="3339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3" name="Group 16"/>
          <p:cNvGrpSpPr/>
          <p:nvPr/>
        </p:nvGrpSpPr>
        <p:grpSpPr>
          <a:xfrm>
            <a:off x="380961" y="3284984"/>
            <a:ext cx="2462470" cy="1440161"/>
            <a:chOff x="6216492" y="0"/>
            <a:chExt cx="2011188" cy="4389437"/>
          </a:xfrm>
          <a:blipFill>
            <a:blip r:embed="rId2"/>
            <a:tile tx="0" ty="0" sx="100000" sy="100000" flip="none" algn="tl"/>
          </a:blipFill>
        </p:grpSpPr>
        <p:sp>
          <p:nvSpPr>
            <p:cNvPr id="18" name="Rounded Rectangle 17"/>
            <p:cNvSpPr/>
            <p:nvPr/>
          </p:nvSpPr>
          <p:spPr>
            <a:xfrm>
              <a:off x="6216492" y="0"/>
              <a:ext cx="2011188" cy="4389437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Rounded Rectangle 4"/>
            <p:cNvSpPr/>
            <p:nvPr/>
          </p:nvSpPr>
          <p:spPr>
            <a:xfrm>
              <a:off x="6269222" y="1226561"/>
              <a:ext cx="1880058" cy="1755774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0"/>
              <a:r>
                <a:rPr lang="en-US" sz="1600" b="1" dirty="0" err="1">
                  <a:solidFill>
                    <a:schemeClr val="bg1"/>
                  </a:solidFill>
                  <a:latin typeface="Arial"/>
                  <a:cs typeface="Arial"/>
                </a:rPr>
                <a:t>Meningkatkan</a:t>
              </a:r>
              <a:r>
                <a:rPr lang="en-US" sz="1600" b="1" dirty="0">
                  <a:solidFill>
                    <a:schemeClr val="bg1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 smtClean="0">
                  <a:solidFill>
                    <a:schemeClr val="bg1"/>
                  </a:solidFill>
                  <a:latin typeface="Arial"/>
                  <a:cs typeface="Arial"/>
                </a:rPr>
                <a:t>keterjaminan</a:t>
              </a:r>
              <a:r>
                <a:rPr lang="en-US" sz="1600" b="1" dirty="0" smtClean="0">
                  <a:solidFill>
                    <a:schemeClr val="bg1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>
                  <a:solidFill>
                    <a:schemeClr val="bg1"/>
                  </a:solidFill>
                  <a:latin typeface="Arial"/>
                  <a:cs typeface="Arial"/>
                </a:rPr>
                <a:t>memperoleh</a:t>
              </a:r>
              <a:r>
                <a:rPr lang="en-US" sz="1600" b="1" dirty="0">
                  <a:solidFill>
                    <a:schemeClr val="bg1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>
                  <a:solidFill>
                    <a:schemeClr val="bg1"/>
                  </a:solidFill>
                  <a:latin typeface="Arial"/>
                  <a:cs typeface="Arial"/>
                </a:rPr>
                <a:t>layanan</a:t>
              </a:r>
              <a:r>
                <a:rPr lang="en-US" sz="1600" b="1" dirty="0">
                  <a:solidFill>
                    <a:schemeClr val="bg1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>
                  <a:solidFill>
                    <a:schemeClr val="bg1"/>
                  </a:solidFill>
                  <a:latin typeface="Arial"/>
                  <a:cs typeface="Arial"/>
                </a:rPr>
                <a:t>pendidikan</a:t>
              </a:r>
              <a:endParaRPr lang="id-ID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Right Arrow 19"/>
          <p:cNvSpPr/>
          <p:nvPr/>
        </p:nvSpPr>
        <p:spPr>
          <a:xfrm>
            <a:off x="2952753" y="3838077"/>
            <a:ext cx="288032" cy="3339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Rectangle 20"/>
          <p:cNvSpPr/>
          <p:nvPr/>
        </p:nvSpPr>
        <p:spPr>
          <a:xfrm>
            <a:off x="3419871" y="3609808"/>
            <a:ext cx="5256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id-ID" dirty="0">
                <a:latin typeface="Arial"/>
                <a:cs typeface="Arial"/>
              </a:rPr>
              <a:t>S</a:t>
            </a:r>
            <a:r>
              <a:rPr lang="en-US" dirty="0" err="1" smtClean="0">
                <a:latin typeface="Arial"/>
                <a:cs typeface="Arial"/>
              </a:rPr>
              <a:t>iswa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>
                <a:latin typeface="Arial"/>
                <a:cs typeface="Arial"/>
              </a:rPr>
              <a:t>SMP/MTs yang </a:t>
            </a:r>
            <a:r>
              <a:rPr lang="en-US" dirty="0" err="1">
                <a:latin typeface="Arial"/>
                <a:cs typeface="Arial"/>
              </a:rPr>
              <a:t>melanjutkan</a:t>
            </a:r>
            <a:r>
              <a:rPr lang="en-US" dirty="0">
                <a:latin typeface="Arial"/>
                <a:cs typeface="Arial"/>
              </a:rPr>
              <a:t> SMA </a:t>
            </a:r>
            <a:r>
              <a:rPr lang="en-US" b="1" dirty="0">
                <a:latin typeface="Arial"/>
                <a:cs typeface="Arial"/>
              </a:rPr>
              <a:t>minimal 88% </a:t>
            </a:r>
          </a:p>
        </p:txBody>
      </p:sp>
      <p:grpSp>
        <p:nvGrpSpPr>
          <p:cNvPr id="4" name="Group 21"/>
          <p:cNvGrpSpPr/>
          <p:nvPr/>
        </p:nvGrpSpPr>
        <p:grpSpPr>
          <a:xfrm>
            <a:off x="443872" y="5013176"/>
            <a:ext cx="2578533" cy="1440161"/>
            <a:chOff x="6216492" y="0"/>
            <a:chExt cx="2161195" cy="4389437"/>
          </a:xfrm>
        </p:grpSpPr>
        <p:sp>
          <p:nvSpPr>
            <p:cNvPr id="23" name="Rounded Rectangle 22"/>
            <p:cNvSpPr/>
            <p:nvPr/>
          </p:nvSpPr>
          <p:spPr>
            <a:xfrm>
              <a:off x="6216492" y="0"/>
              <a:ext cx="2011188" cy="4389437"/>
            </a:xfrm>
            <a:prstGeom prst="roundRect">
              <a:avLst>
                <a:gd name="adj" fmla="val 10000"/>
              </a:avLst>
            </a:prstGeom>
            <a:blipFill>
              <a:blip r:embed="rId3">
                <a:extLst/>
              </a:blip>
              <a:tile tx="0" ty="0" sx="100000" sy="100000" flip="none" algn="tl"/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Rounded Rectangle 4"/>
            <p:cNvSpPr/>
            <p:nvPr/>
          </p:nvSpPr>
          <p:spPr>
            <a:xfrm>
              <a:off x="6216492" y="1316830"/>
              <a:ext cx="2161195" cy="175577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42240" tIns="142240" rIns="142240" bIns="142240" numCol="1" spcCol="1270" anchor="ctr" anchorCtr="0">
              <a:noAutofit/>
            </a:bodyPr>
            <a:lstStyle/>
            <a:p>
              <a:pPr lvl="0"/>
              <a:r>
                <a:rPr lang="en-US" sz="1600" b="1" dirty="0" err="1">
                  <a:solidFill>
                    <a:schemeClr val="tx1"/>
                  </a:solidFill>
                  <a:latin typeface="Arial"/>
                  <a:cs typeface="Arial"/>
                </a:rPr>
                <a:t>Meningkatkan</a:t>
              </a:r>
              <a:r>
                <a:rPr lang="en-US" sz="1600" b="1" dirty="0">
                  <a:solidFill>
                    <a:schemeClr val="tx1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>
                  <a:solidFill>
                    <a:schemeClr val="tx1"/>
                  </a:solidFill>
                  <a:latin typeface="Arial"/>
                  <a:cs typeface="Arial"/>
                </a:rPr>
                <a:t>keakuratan</a:t>
              </a:r>
              <a:r>
                <a:rPr lang="en-US" sz="1600" b="1" dirty="0">
                  <a:solidFill>
                    <a:schemeClr val="tx1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>
                  <a:solidFill>
                    <a:schemeClr val="tx1"/>
                  </a:solidFill>
                  <a:latin typeface="Arial"/>
                  <a:cs typeface="Arial"/>
                </a:rPr>
                <a:t>layanan</a:t>
              </a:r>
              <a:r>
                <a:rPr lang="en-US" sz="1600" b="1" dirty="0">
                  <a:solidFill>
                    <a:schemeClr val="tx1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>
                  <a:solidFill>
                    <a:schemeClr val="tx1"/>
                  </a:solidFill>
                  <a:latin typeface="Arial"/>
                  <a:cs typeface="Arial"/>
                </a:rPr>
                <a:t>pendataan</a:t>
              </a:r>
              <a:r>
                <a:rPr lang="en-US" sz="1600" b="1" dirty="0">
                  <a:solidFill>
                    <a:schemeClr val="tx1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>
                  <a:solidFill>
                    <a:schemeClr val="tx1"/>
                  </a:solidFill>
                  <a:latin typeface="Arial"/>
                  <a:cs typeface="Arial"/>
                </a:rPr>
                <a:t>dan</a:t>
              </a:r>
              <a:r>
                <a:rPr lang="en-US" sz="1600" b="1" dirty="0">
                  <a:solidFill>
                    <a:schemeClr val="tx1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>
                  <a:solidFill>
                    <a:schemeClr val="tx1"/>
                  </a:solidFill>
                  <a:latin typeface="Arial"/>
                  <a:cs typeface="Arial"/>
                </a:rPr>
                <a:t>akuntabilitas</a:t>
              </a:r>
              <a:r>
                <a:rPr lang="en-US" sz="1600" b="1" dirty="0">
                  <a:solidFill>
                    <a:schemeClr val="tx1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>
                  <a:solidFill>
                    <a:schemeClr val="tx1"/>
                  </a:solidFill>
                  <a:latin typeface="Arial"/>
                  <a:cs typeface="Arial"/>
                </a:rPr>
                <a:t>tata</a:t>
              </a:r>
              <a:r>
                <a:rPr lang="en-US" sz="1600" b="1" dirty="0">
                  <a:solidFill>
                    <a:schemeClr val="tx1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>
                  <a:solidFill>
                    <a:schemeClr val="tx1"/>
                  </a:solidFill>
                  <a:latin typeface="Arial"/>
                  <a:cs typeface="Arial"/>
                </a:rPr>
                <a:t>kelola</a:t>
              </a:r>
              <a:r>
                <a:rPr lang="en-US" sz="1600" b="1" dirty="0">
                  <a:solidFill>
                    <a:schemeClr val="tx1"/>
                  </a:solidFill>
                  <a:latin typeface="Arial"/>
                  <a:cs typeface="Arial"/>
                </a:rPr>
                <a:t> </a:t>
              </a:r>
              <a:r>
                <a:rPr lang="en-US" sz="1600" b="1" dirty="0" err="1">
                  <a:solidFill>
                    <a:schemeClr val="tx1"/>
                  </a:solidFill>
                  <a:latin typeface="Arial"/>
                  <a:cs typeface="Arial"/>
                </a:rPr>
                <a:t>pendidikan</a:t>
              </a:r>
              <a:r>
                <a:rPr lang="en-US" sz="1600" b="1" dirty="0">
                  <a:solidFill>
                    <a:schemeClr val="tx1"/>
                  </a:solidFill>
                  <a:latin typeface="Arial"/>
                  <a:cs typeface="Arial"/>
                </a:rPr>
                <a:t> </a:t>
              </a:r>
              <a:endParaRPr lang="id-ID" sz="1600" dirty="0"/>
            </a:p>
          </p:txBody>
        </p:sp>
      </p:grpSp>
      <p:sp>
        <p:nvSpPr>
          <p:cNvPr id="25" name="Rectangle 24"/>
          <p:cNvSpPr/>
          <p:nvPr/>
        </p:nvSpPr>
        <p:spPr>
          <a:xfrm>
            <a:off x="3430661" y="5410090"/>
            <a:ext cx="52479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id-ID" dirty="0" smtClean="0">
                <a:latin typeface="Arial"/>
                <a:cs typeface="Arial"/>
              </a:rPr>
              <a:t>Keakuratan data (95%)</a:t>
            </a:r>
            <a:endParaRPr lang="en-US" dirty="0">
              <a:latin typeface="Arial"/>
              <a:cs typeface="Arial"/>
            </a:endParaRPr>
          </a:p>
          <a:p>
            <a:pPr lvl="0"/>
            <a:r>
              <a:rPr lang="en-US" dirty="0" err="1">
                <a:latin typeface="Arial"/>
                <a:cs typeface="Arial"/>
              </a:rPr>
              <a:t>Mendukung</a:t>
            </a:r>
            <a:r>
              <a:rPr lang="en-US" dirty="0">
                <a:latin typeface="Arial"/>
                <a:cs typeface="Arial"/>
              </a:rPr>
              <a:t> </a:t>
            </a:r>
            <a:r>
              <a:rPr lang="en-US" dirty="0" err="1">
                <a:latin typeface="Arial"/>
                <a:cs typeface="Arial"/>
              </a:rPr>
              <a:t>nilai</a:t>
            </a:r>
            <a:r>
              <a:rPr lang="en-US" dirty="0">
                <a:latin typeface="Arial"/>
                <a:cs typeface="Arial"/>
              </a:rPr>
              <a:t> LAKIP </a:t>
            </a:r>
            <a:r>
              <a:rPr lang="en-US" dirty="0" smtClean="0">
                <a:latin typeface="Arial"/>
                <a:cs typeface="Arial"/>
              </a:rPr>
              <a:t> </a:t>
            </a:r>
            <a:r>
              <a:rPr lang="en-US" dirty="0">
                <a:latin typeface="Arial"/>
                <a:cs typeface="Arial"/>
              </a:rPr>
              <a:t>minimal </a:t>
            </a:r>
            <a:r>
              <a:rPr lang="en-US" dirty="0" err="1">
                <a:latin typeface="Arial"/>
                <a:cs typeface="Arial"/>
              </a:rPr>
              <a:t>Baik</a:t>
            </a:r>
            <a:r>
              <a:rPr lang="en-US" dirty="0">
                <a:latin typeface="Arial"/>
                <a:cs typeface="Arial"/>
              </a:rPr>
              <a:t> (80)</a:t>
            </a:r>
          </a:p>
        </p:txBody>
      </p:sp>
      <p:sp>
        <p:nvSpPr>
          <p:cNvPr id="26" name="Right Arrow 25"/>
          <p:cNvSpPr/>
          <p:nvPr/>
        </p:nvSpPr>
        <p:spPr>
          <a:xfrm>
            <a:off x="2843431" y="5566269"/>
            <a:ext cx="288032" cy="3339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1268245619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79512" y="2039423"/>
            <a:ext cx="3962423" cy="519119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b="1" dirty="0" smtClean="0">
                <a:solidFill>
                  <a:schemeClr val="tx1"/>
                </a:solidFill>
                <a:latin typeface="Bernard MT Condensed"/>
                <a:cs typeface="Bernard MT Condensed"/>
              </a:rPr>
              <a:t>Standar Kompetensi Lulusan</a:t>
            </a:r>
            <a:endParaRPr lang="id-ID" sz="2400" b="1" dirty="0">
              <a:solidFill>
                <a:schemeClr val="tx1"/>
              </a:solidFill>
              <a:latin typeface="Bernard MT Condensed"/>
              <a:cs typeface="Bernard MT Condensed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420556" y="5001376"/>
            <a:ext cx="1768654" cy="70832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sz="2000" b="1" dirty="0" smtClean="0">
                <a:solidFill>
                  <a:schemeClr val="tx1"/>
                </a:solidFill>
                <a:latin typeface="Arial Narrow" pitchFamily="34" charset="0"/>
              </a:rPr>
              <a:t>Mandiri</a:t>
            </a:r>
            <a:endParaRPr lang="id-ID" sz="20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420556" y="3685508"/>
            <a:ext cx="1790281" cy="76230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sz="2000" b="1" dirty="0" smtClean="0">
                <a:solidFill>
                  <a:schemeClr val="tx1"/>
                </a:solidFill>
                <a:latin typeface="Arial Narrow" pitchFamily="34" charset="0"/>
              </a:rPr>
              <a:t>Bekerja</a:t>
            </a:r>
            <a:endParaRPr lang="id-ID" sz="20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665403" y="4845605"/>
            <a:ext cx="2305004" cy="86409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800" b="1" dirty="0" smtClean="0">
                <a:solidFill>
                  <a:schemeClr val="tx1"/>
                </a:solidFill>
                <a:latin typeface="Arial Narrow" pitchFamily="34" charset="0"/>
              </a:rPr>
              <a:t>Melanjutkan</a:t>
            </a:r>
          </a:p>
          <a:p>
            <a:pPr algn="ctr"/>
            <a:r>
              <a:rPr lang="id-ID" sz="2800" b="1" dirty="0" smtClean="0">
                <a:solidFill>
                  <a:schemeClr val="tx1"/>
                </a:solidFill>
                <a:latin typeface="Arial Narrow" pitchFamily="34" charset="0"/>
              </a:rPr>
              <a:t>100% </a:t>
            </a:r>
            <a:endParaRPr lang="id-ID" sz="28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22765" y="3434607"/>
            <a:ext cx="1790280" cy="50405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2400" b="1" dirty="0" smtClean="0">
                <a:latin typeface="Arial Narrow"/>
                <a:cs typeface="Arial Narrow"/>
              </a:rPr>
              <a:t>OUTPUT</a:t>
            </a:r>
            <a:endParaRPr lang="id-ID" sz="2400" b="1" dirty="0">
              <a:latin typeface="Arial Narrow"/>
              <a:cs typeface="Arial Narrow"/>
            </a:endParaRPr>
          </a:p>
        </p:txBody>
      </p:sp>
      <p:sp>
        <p:nvSpPr>
          <p:cNvPr id="2" name="Down Arrow 1"/>
          <p:cNvSpPr/>
          <p:nvPr/>
        </p:nvSpPr>
        <p:spPr>
          <a:xfrm>
            <a:off x="1384968" y="4117556"/>
            <a:ext cx="865875" cy="660517"/>
          </a:xfrm>
          <a:prstGeom prst="downArrow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5509756" y="2353714"/>
            <a:ext cx="1784937" cy="71524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sz="2000" b="1" dirty="0" smtClean="0">
                <a:solidFill>
                  <a:schemeClr val="tx1"/>
                </a:solidFill>
                <a:latin typeface="Arial Narrow" pitchFamily="34" charset="0"/>
              </a:rPr>
              <a:t>Melanjutkan</a:t>
            </a:r>
          </a:p>
          <a:p>
            <a:pPr algn="ctr"/>
            <a:r>
              <a:rPr lang="id-ID" sz="2000" b="1" dirty="0" smtClean="0">
                <a:solidFill>
                  <a:schemeClr val="tx1"/>
                </a:solidFill>
                <a:latin typeface="Arial Narrow" pitchFamily="34" charset="0"/>
              </a:rPr>
              <a:t>50 – 70%</a:t>
            </a:r>
            <a:endParaRPr lang="id-ID" sz="20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455266" y="1342727"/>
            <a:ext cx="1790280" cy="50405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sz="1400" b="1" dirty="0" smtClean="0">
                <a:solidFill>
                  <a:schemeClr val="tx1"/>
                </a:solidFill>
                <a:latin typeface="Arial Narrow"/>
                <a:cs typeface="Arial Narrow"/>
              </a:rPr>
              <a:t>Kenyataan Dilapangan</a:t>
            </a:r>
            <a:endParaRPr lang="id-ID" sz="1400" b="1" dirty="0">
              <a:solidFill>
                <a:schemeClr val="tx1"/>
              </a:solidFill>
              <a:latin typeface="Arial Narrow"/>
              <a:cs typeface="Arial Narrow"/>
            </a:endParaRPr>
          </a:p>
        </p:txBody>
      </p:sp>
      <p:sp>
        <p:nvSpPr>
          <p:cNvPr id="22" name="Down Arrow 21"/>
          <p:cNvSpPr/>
          <p:nvPr/>
        </p:nvSpPr>
        <p:spPr>
          <a:xfrm>
            <a:off x="5878721" y="1858276"/>
            <a:ext cx="865875" cy="362294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ight Arrow 26"/>
          <p:cNvSpPr/>
          <p:nvPr/>
        </p:nvSpPr>
        <p:spPr>
          <a:xfrm rot="5400000">
            <a:off x="1405437" y="2322938"/>
            <a:ext cx="824936" cy="1296144"/>
          </a:xfrm>
          <a:prstGeom prst="rightArrow">
            <a:avLst>
              <a:gd name="adj1" fmla="val 50000"/>
              <a:gd name="adj2" fmla="val 4782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Down Arrow 36"/>
          <p:cNvSpPr/>
          <p:nvPr/>
        </p:nvSpPr>
        <p:spPr>
          <a:xfrm>
            <a:off x="5922832" y="3253460"/>
            <a:ext cx="865875" cy="362294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Down Arrow 37"/>
          <p:cNvSpPr/>
          <p:nvPr/>
        </p:nvSpPr>
        <p:spPr>
          <a:xfrm>
            <a:off x="5969286" y="4621327"/>
            <a:ext cx="865875" cy="362294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4318903" y="5865472"/>
            <a:ext cx="416664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28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Pendidikan</a:t>
            </a:r>
            <a:r>
              <a:rPr lang="en-US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VOKASI</a:t>
            </a:r>
          </a:p>
        </p:txBody>
      </p:sp>
      <p:sp>
        <p:nvSpPr>
          <p:cNvPr id="23" name="Rectangle 22"/>
          <p:cNvSpPr/>
          <p:nvPr/>
        </p:nvSpPr>
        <p:spPr>
          <a:xfrm>
            <a:off x="1817905" y="388620"/>
            <a:ext cx="5342709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lvl="0" algn="ctr"/>
            <a:r>
              <a:rPr lang="id-ID" sz="3600" b="1" dirty="0" smtClean="0"/>
              <a:t>Kondisi  Lulusan SMA:</a:t>
            </a:r>
            <a:endParaRPr lang="id-ID" sz="3600" b="1" dirty="0"/>
          </a:p>
        </p:txBody>
      </p:sp>
    </p:spTree>
    <p:extLst>
      <p:ext uri="{BB962C8B-B14F-4D97-AF65-F5344CB8AC3E}">
        <p14:creationId xmlns:p14="http://schemas.microsoft.com/office/powerpoint/2010/main" xmlns="" val="3288885796"/>
      </p:ext>
    </p:extLst>
  </p:cSld>
  <p:clrMapOvr>
    <a:masterClrMapping/>
  </p:clrMapOvr>
  <p:transition spd="slow" advClick="0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9" name="Straight Connector 88"/>
          <p:cNvCxnSpPr/>
          <p:nvPr/>
        </p:nvCxnSpPr>
        <p:spPr>
          <a:xfrm flipV="1">
            <a:off x="0" y="253122"/>
            <a:ext cx="9144000" cy="6154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angle 90"/>
          <p:cNvSpPr/>
          <p:nvPr/>
        </p:nvSpPr>
        <p:spPr>
          <a:xfrm>
            <a:off x="1447800" y="0"/>
            <a:ext cx="6248400" cy="54351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TextBox 91"/>
          <p:cNvSpPr txBox="1"/>
          <p:nvPr/>
        </p:nvSpPr>
        <p:spPr>
          <a:xfrm>
            <a:off x="1562100" y="36025"/>
            <a:ext cx="6019800" cy="461665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bg1"/>
                </a:solidFill>
                <a:latin typeface="Britannic Bold" pitchFamily="34" charset="0"/>
              </a:rPr>
              <a:t>DATA APK PER PROPINSI  2017</a:t>
            </a:r>
            <a:endParaRPr lang="en-US" sz="24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9552" y="622403"/>
            <a:ext cx="8064896" cy="61620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xmlns="" val="419903273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6"/>
          <p:cNvGrpSpPr/>
          <p:nvPr/>
        </p:nvGrpSpPr>
        <p:grpSpPr>
          <a:xfrm>
            <a:off x="-1" y="990600"/>
            <a:ext cx="9296401" cy="4403725"/>
            <a:chOff x="-1" y="990600"/>
            <a:chExt cx="9296401" cy="4403725"/>
          </a:xfrm>
        </p:grpSpPr>
        <p:pic>
          <p:nvPicPr>
            <p:cNvPr id="3" name="Picture 2" descr="Hasil gambar untuk peta indonesia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1463675"/>
              <a:ext cx="9144001" cy="393065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7" name="Teardrop 6"/>
            <p:cNvSpPr/>
            <p:nvPr/>
          </p:nvSpPr>
          <p:spPr>
            <a:xfrm rot="8082584">
              <a:off x="142272" y="1058403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8" name="Teardrop 7"/>
            <p:cNvSpPr/>
            <p:nvPr/>
          </p:nvSpPr>
          <p:spPr>
            <a:xfrm rot="8082584">
              <a:off x="630357" y="1543989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9" name="Teardrop 8"/>
            <p:cNvSpPr/>
            <p:nvPr/>
          </p:nvSpPr>
          <p:spPr>
            <a:xfrm rot="8082584">
              <a:off x="1209072" y="1871516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0" name="Teardrop 9"/>
            <p:cNvSpPr/>
            <p:nvPr/>
          </p:nvSpPr>
          <p:spPr>
            <a:xfrm rot="8082584">
              <a:off x="894727" y="2307180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1" name="Teardrop 10"/>
            <p:cNvSpPr/>
            <p:nvPr/>
          </p:nvSpPr>
          <p:spPr>
            <a:xfrm rot="8082584">
              <a:off x="1666272" y="2017164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2" name="Teardrop 11"/>
            <p:cNvSpPr/>
            <p:nvPr/>
          </p:nvSpPr>
          <p:spPr>
            <a:xfrm rot="8082584">
              <a:off x="1392357" y="2718927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3" name="Teardrop 12"/>
            <p:cNvSpPr/>
            <p:nvPr/>
          </p:nvSpPr>
          <p:spPr>
            <a:xfrm rot="8082584">
              <a:off x="1441553" y="3304546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4" name="Teardrop 13"/>
            <p:cNvSpPr/>
            <p:nvPr/>
          </p:nvSpPr>
          <p:spPr>
            <a:xfrm rot="8082584">
              <a:off x="1896137" y="3056613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5" name="Teardrop 14"/>
            <p:cNvSpPr/>
            <p:nvPr/>
          </p:nvSpPr>
          <p:spPr>
            <a:xfrm rot="8082584">
              <a:off x="2067963" y="3478459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6" name="Teardrop 15"/>
            <p:cNvSpPr/>
            <p:nvPr/>
          </p:nvSpPr>
          <p:spPr>
            <a:xfrm rot="8082584">
              <a:off x="2273256" y="2768474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7" name="Teardrop 16"/>
            <p:cNvSpPr/>
            <p:nvPr/>
          </p:nvSpPr>
          <p:spPr>
            <a:xfrm rot="8082584">
              <a:off x="4410049" y="1562544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8" name="Teardrop 17"/>
            <p:cNvSpPr/>
            <p:nvPr/>
          </p:nvSpPr>
          <p:spPr>
            <a:xfrm rot="8082584">
              <a:off x="4484942" y="2333837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19" name="Teardrop 18"/>
            <p:cNvSpPr/>
            <p:nvPr/>
          </p:nvSpPr>
          <p:spPr>
            <a:xfrm rot="8082584">
              <a:off x="4258257" y="2976189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0" name="Teardrop 19"/>
            <p:cNvSpPr/>
            <p:nvPr/>
          </p:nvSpPr>
          <p:spPr>
            <a:xfrm rot="8082584">
              <a:off x="3722941" y="2920873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1" name="Teardrop 20"/>
            <p:cNvSpPr/>
            <p:nvPr/>
          </p:nvSpPr>
          <p:spPr>
            <a:xfrm rot="8082584">
              <a:off x="3260613" y="2326135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2" name="Teardrop 21"/>
            <p:cNvSpPr/>
            <p:nvPr/>
          </p:nvSpPr>
          <p:spPr>
            <a:xfrm rot="8082584">
              <a:off x="6085141" y="2106527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3" name="Teardrop 22"/>
            <p:cNvSpPr/>
            <p:nvPr/>
          </p:nvSpPr>
          <p:spPr>
            <a:xfrm rot="8082584">
              <a:off x="5323143" y="2106528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4" name="Teardrop 23"/>
            <p:cNvSpPr/>
            <p:nvPr/>
          </p:nvSpPr>
          <p:spPr>
            <a:xfrm rot="8082584">
              <a:off x="5323145" y="2718928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5" name="Teardrop 24"/>
            <p:cNvSpPr/>
            <p:nvPr/>
          </p:nvSpPr>
          <p:spPr>
            <a:xfrm rot="8082584">
              <a:off x="4988649" y="3104480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6" name="Teardrop 25"/>
            <p:cNvSpPr/>
            <p:nvPr/>
          </p:nvSpPr>
          <p:spPr>
            <a:xfrm rot="8082584">
              <a:off x="5175606" y="3511180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7" name="Teardrop 26"/>
            <p:cNvSpPr/>
            <p:nvPr/>
          </p:nvSpPr>
          <p:spPr>
            <a:xfrm rot="8082584">
              <a:off x="5659037" y="3338660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8" name="Teardrop 27"/>
            <p:cNvSpPr/>
            <p:nvPr/>
          </p:nvSpPr>
          <p:spPr>
            <a:xfrm rot="8082584">
              <a:off x="6923341" y="1991833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29" name="Teardrop 28"/>
            <p:cNvSpPr/>
            <p:nvPr/>
          </p:nvSpPr>
          <p:spPr>
            <a:xfrm rot="8082584">
              <a:off x="7150633" y="2995783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0" name="Teardrop 29"/>
            <p:cNvSpPr/>
            <p:nvPr/>
          </p:nvSpPr>
          <p:spPr>
            <a:xfrm rot="8082584">
              <a:off x="7990141" y="2561147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1" name="Teardrop 30"/>
            <p:cNvSpPr/>
            <p:nvPr/>
          </p:nvSpPr>
          <p:spPr>
            <a:xfrm rot="8082584">
              <a:off x="8675942" y="3131870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2" name="Teardrop 31"/>
            <p:cNvSpPr/>
            <p:nvPr/>
          </p:nvSpPr>
          <p:spPr>
            <a:xfrm rot="8082584">
              <a:off x="6055958" y="4335005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3" name="Teardrop 32"/>
            <p:cNvSpPr/>
            <p:nvPr/>
          </p:nvSpPr>
          <p:spPr>
            <a:xfrm rot="8082584">
              <a:off x="4920411" y="4335003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4" name="Teardrop 33"/>
            <p:cNvSpPr/>
            <p:nvPr/>
          </p:nvSpPr>
          <p:spPr>
            <a:xfrm rot="8082584">
              <a:off x="4177527" y="4258804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5" name="Teardrop 34"/>
            <p:cNvSpPr/>
            <p:nvPr/>
          </p:nvSpPr>
          <p:spPr>
            <a:xfrm rot="8082584">
              <a:off x="3480644" y="3819792"/>
              <a:ext cx="451574" cy="446210"/>
            </a:xfrm>
            <a:prstGeom prst="teardrop">
              <a:avLst>
                <a:gd name="adj" fmla="val 151211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6" name="Teardrop 35"/>
            <p:cNvSpPr/>
            <p:nvPr/>
          </p:nvSpPr>
          <p:spPr>
            <a:xfrm rot="8082584">
              <a:off x="3260612" y="4258803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7" name="Teardrop 36"/>
            <p:cNvSpPr/>
            <p:nvPr/>
          </p:nvSpPr>
          <p:spPr>
            <a:xfrm rot="8082584">
              <a:off x="2832886" y="3812795"/>
              <a:ext cx="418031" cy="413005"/>
            </a:xfrm>
            <a:prstGeom prst="teardrop">
              <a:avLst>
                <a:gd name="adj" fmla="val 151211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8" name="Teardrop 37"/>
            <p:cNvSpPr/>
            <p:nvPr/>
          </p:nvSpPr>
          <p:spPr>
            <a:xfrm rot="8082584">
              <a:off x="2388436" y="3599358"/>
              <a:ext cx="484836" cy="479544"/>
            </a:xfrm>
            <a:prstGeom prst="teardrop">
              <a:avLst>
                <a:gd name="adj" fmla="val 151211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39" name="Teardrop 38"/>
            <p:cNvSpPr/>
            <p:nvPr/>
          </p:nvSpPr>
          <p:spPr>
            <a:xfrm rot="8082584">
              <a:off x="2630260" y="4153612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40" name="Teardrop 39"/>
            <p:cNvSpPr/>
            <p:nvPr/>
          </p:nvSpPr>
          <p:spPr>
            <a:xfrm rot="8082584">
              <a:off x="2045102" y="3920355"/>
              <a:ext cx="323901" cy="319011"/>
            </a:xfrm>
            <a:prstGeom prst="teardrop">
              <a:avLst>
                <a:gd name="adj" fmla="val 151211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78" y="990600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516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381000" y="1527292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1.065</a:t>
              </a: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67378" y="1820287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428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524578" y="1972687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123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85800" y="2209800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319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1219778" y="2667000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223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1295978" y="3248672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135</a:t>
              </a: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753178" y="2971800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596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207914" y="2553838"/>
              <a:ext cx="763886" cy="649188"/>
            </a:xfrm>
            <a:prstGeom prst="ellipse">
              <a:avLst/>
            </a:prstGeom>
            <a:solidFill>
              <a:schemeClr val="bg2">
                <a:lumMod val="90000"/>
              </a:schemeClr>
            </a:solidFill>
          </p:spPr>
          <p:txBody>
            <a:bodyPr wrap="square" rtlCol="0">
              <a:spAutoFit/>
            </a:bodyPr>
            <a:lstStyle/>
            <a:p>
              <a:r>
                <a:rPr lang="en-US" sz="2400" b="1" dirty="0" smtClean="0"/>
                <a:t>66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1905578" y="3410654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481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1905578" y="3886200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526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294539" y="3634471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499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2411499" y="4150915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1.566</a:t>
              </a:r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2675250" y="3814385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866</a:t>
              </a: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3048578" y="4223551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164</a:t>
              </a: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276600" y="3824540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1.512</a:t>
              </a: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962400" y="4191000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163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4724400" y="4299753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314</a:t>
              </a: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5866380" y="4252613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511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3124778" y="2245269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408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267778" y="1515487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59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343978" y="2290883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/>
                <a:t>2</a:t>
              </a:r>
              <a:r>
                <a:rPr lang="en-US" sz="1200" b="1" dirty="0" smtClean="0"/>
                <a:t>16</a:t>
              </a: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581978" y="2887087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237</a:t>
              </a: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115378" y="2947963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187</a:t>
              </a: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944178" y="2071275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62</a:t>
              </a: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182178" y="2096127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222</a:t>
              </a: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5115113" y="2712951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206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877378" y="3039487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84</a:t>
              </a: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029778" y="3463037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574</a:t>
              </a: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481965" y="3337476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287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6782378" y="1972687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185</a:t>
              </a: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7010978" y="2971800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273</a:t>
              </a: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7849178" y="2559310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120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8534978" y="3115687"/>
              <a:ext cx="761422" cy="38951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 smtClean="0"/>
                <a:t>225</a:t>
              </a:r>
            </a:p>
          </p:txBody>
        </p:sp>
      </p:grpSp>
      <p:sp>
        <p:nvSpPr>
          <p:cNvPr id="98" name="TextBox 97"/>
          <p:cNvSpPr txBox="1"/>
          <p:nvPr/>
        </p:nvSpPr>
        <p:spPr>
          <a:xfrm>
            <a:off x="6858729" y="5904291"/>
            <a:ext cx="1904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Britannic Bold" pitchFamily="34" charset="0"/>
              </a:rPr>
              <a:t>BELUM SINKRON</a:t>
            </a:r>
            <a:endParaRPr lang="en-US" dirty="0">
              <a:solidFill>
                <a:schemeClr val="bg1"/>
              </a:solidFill>
              <a:latin typeface="Britannic Bold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7278772" y="6172200"/>
            <a:ext cx="952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Britannic Bold" pitchFamily="34" charset="0"/>
              </a:rPr>
              <a:t>2</a:t>
            </a:r>
            <a:r>
              <a:rPr lang="en-US" sz="4000" dirty="0" smtClean="0">
                <a:solidFill>
                  <a:schemeClr val="bg1"/>
                </a:solidFill>
                <a:latin typeface="Britannic Bold" pitchFamily="34" charset="0"/>
              </a:rPr>
              <a:t>%</a:t>
            </a:r>
            <a:endParaRPr lang="en-US" sz="4000" dirty="0">
              <a:solidFill>
                <a:schemeClr val="bg1"/>
              </a:solidFill>
              <a:latin typeface="Britannic Bold" pitchFamily="34" charset="0"/>
            </a:endParaRPr>
          </a:p>
        </p:txBody>
      </p:sp>
      <p:sp>
        <p:nvSpPr>
          <p:cNvPr id="101" name="TextBox 100"/>
          <p:cNvSpPr txBox="1"/>
          <p:nvPr/>
        </p:nvSpPr>
        <p:spPr>
          <a:xfrm>
            <a:off x="336704" y="5398532"/>
            <a:ext cx="24113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Humnst777 Cn BT" pitchFamily="34" charset="0"/>
              </a:rPr>
              <a:t>Dapodik</a:t>
            </a:r>
            <a:r>
              <a:rPr lang="id-ID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umnst777 Cn BT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Humnst777 Cn BT" pitchFamily="34" charset="0"/>
              </a:rPr>
              <a:t>Januari</a:t>
            </a:r>
            <a:r>
              <a:rPr 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Humnst777 Cn BT" pitchFamily="34" charset="0"/>
              </a:rPr>
              <a:t> 2017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Humnst777 Cn BT" pitchFamily="34" charset="0"/>
            </a:endParaRPr>
          </a:p>
        </p:txBody>
      </p:sp>
      <p:sp>
        <p:nvSpPr>
          <p:cNvPr id="102" name="Action Button: Home 101">
            <a:hlinkClick r:id="" action="ppaction://hlinkshowjump?jump=firstslide" highlightClick="1"/>
          </p:cNvPr>
          <p:cNvSpPr/>
          <p:nvPr/>
        </p:nvSpPr>
        <p:spPr>
          <a:xfrm>
            <a:off x="381000" y="5904291"/>
            <a:ext cx="638600" cy="621852"/>
          </a:xfrm>
          <a:prstGeom prst="actionButtonHom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TextBox 102"/>
          <p:cNvSpPr txBox="1"/>
          <p:nvPr/>
        </p:nvSpPr>
        <p:spPr>
          <a:xfrm>
            <a:off x="1066800" y="5906869"/>
            <a:ext cx="2743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rgbClr val="0000FF"/>
                </a:solidFill>
                <a:latin typeface="Britannic Bold" pitchFamily="34" charset="0"/>
              </a:rPr>
              <a:t>13.459 SMA</a:t>
            </a:r>
            <a:endParaRPr lang="en-US" sz="3600" dirty="0">
              <a:solidFill>
                <a:srgbClr val="0000FF"/>
              </a:solidFill>
              <a:latin typeface="Britannic Bold" pitchFamily="34" charset="0"/>
            </a:endParaRPr>
          </a:p>
        </p:txBody>
      </p:sp>
      <p:cxnSp>
        <p:nvCxnSpPr>
          <p:cNvPr id="105" name="Straight Connector 104"/>
          <p:cNvCxnSpPr/>
          <p:nvPr/>
        </p:nvCxnSpPr>
        <p:spPr>
          <a:xfrm>
            <a:off x="304222" y="5767864"/>
            <a:ext cx="199031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-72255" y="0"/>
            <a:ext cx="9137439" cy="624423"/>
          </a:xfrm>
          <a:prstGeom prst="ribbon">
            <a:avLst>
              <a:gd name="adj1" fmla="val 16667"/>
              <a:gd name="adj2" fmla="val 6621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 err="1">
                <a:latin typeface="Britannic Bold" pitchFamily="34" charset="0"/>
              </a:rPr>
              <a:t>Profil</a:t>
            </a:r>
            <a:r>
              <a:rPr lang="en-US" sz="2800" dirty="0">
                <a:latin typeface="Britannic Bold" pitchFamily="34" charset="0"/>
              </a:rPr>
              <a:t> Data </a:t>
            </a:r>
            <a:r>
              <a:rPr lang="en-US" sz="2800" dirty="0" smtClean="0">
                <a:latin typeface="Britannic Bold" pitchFamily="34" charset="0"/>
              </a:rPr>
              <a:t>SMA</a:t>
            </a:r>
            <a:r>
              <a:rPr lang="id-ID" sz="2800" dirty="0" smtClean="0">
                <a:latin typeface="Britannic Bold" pitchFamily="34" charset="0"/>
              </a:rPr>
              <a:t>     </a:t>
            </a:r>
            <a:r>
              <a:rPr lang="en-US" sz="2800" dirty="0" smtClean="0">
                <a:latin typeface="Britannic Bold" pitchFamily="34" charset="0"/>
              </a:rPr>
              <a:t>2017</a:t>
            </a:r>
            <a:endParaRPr lang="en-US" sz="28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08260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1142976" y="357166"/>
            <a:ext cx="5000660" cy="736528"/>
          </a:xfrm>
          <a:prstGeom prst="roundRect">
            <a:avLst/>
          </a:prstGeom>
          <a:solidFill>
            <a:srgbClr val="BD582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d-ID" b="1" u="sng" dirty="0" smtClean="0"/>
              <a:t>Fungsi  Pendidikan Menengah   (Pasal 76)</a:t>
            </a:r>
            <a:endParaRPr lang="en-US" b="1" u="sng" dirty="0"/>
          </a:p>
        </p:txBody>
      </p:sp>
      <p:sp>
        <p:nvSpPr>
          <p:cNvPr id="8" name="Oval 7"/>
          <p:cNvSpPr/>
          <p:nvPr/>
        </p:nvSpPr>
        <p:spPr>
          <a:xfrm>
            <a:off x="428596" y="428604"/>
            <a:ext cx="692845" cy="675251"/>
          </a:xfrm>
          <a:prstGeom prst="ellipse">
            <a:avLst/>
          </a:prstGeom>
          <a:solidFill>
            <a:srgbClr val="BD582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1</a:t>
            </a:r>
            <a:endParaRPr lang="en-US" sz="2400" b="1" dirty="0"/>
          </a:p>
        </p:txBody>
      </p:sp>
      <p:pic>
        <p:nvPicPr>
          <p:cNvPr id="9" name="Picture 8"/>
          <p:cNvPicPr/>
          <p:nvPr/>
        </p:nvPicPr>
        <p:blipFill>
          <a:blip r:embed="rId2"/>
          <a:srcRect t="37566" r="45521"/>
          <a:stretch>
            <a:fillRect/>
          </a:stretch>
        </p:blipFill>
        <p:spPr>
          <a:xfrm>
            <a:off x="1214414" y="1357298"/>
            <a:ext cx="7215238" cy="4500594"/>
          </a:xfrm>
          <a:prstGeom prst="rect">
            <a:avLst/>
          </a:prstGeom>
        </p:spPr>
      </p:pic>
      <p:sp>
        <p:nvSpPr>
          <p:cNvPr id="11" name="Rounded Rectangle 10"/>
          <p:cNvSpPr/>
          <p:nvPr/>
        </p:nvSpPr>
        <p:spPr>
          <a:xfrm>
            <a:off x="6286512" y="357166"/>
            <a:ext cx="1214446" cy="736528"/>
          </a:xfrm>
          <a:prstGeom prst="roundRect">
            <a:avLst/>
          </a:prstGeom>
          <a:solidFill>
            <a:srgbClr val="BD582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id-ID" b="1" u="sng" dirty="0" smtClean="0"/>
              <a:t>Pasal 76</a:t>
            </a:r>
            <a:endParaRPr lang="en-US" b="1" u="sng" dirty="0"/>
          </a:p>
        </p:txBody>
      </p:sp>
    </p:spTree>
    <p:extLst>
      <p:ext uri="{BB962C8B-B14F-4D97-AF65-F5344CB8AC3E}">
        <p14:creationId xmlns:p14="http://schemas.microsoft.com/office/powerpoint/2010/main" xmlns="" val="3542407813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396</Words>
  <Application>Microsoft Office PowerPoint</Application>
  <PresentationFormat>On-screen Show (4:3)</PresentationFormat>
  <Paragraphs>125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Permendikbud No. 59 Tahun 2014  :  K 13</vt:lpstr>
      <vt:lpstr>Pengembangan Program Kewirausahaan</vt:lpstr>
      <vt:lpstr>Keberhasilan dan Permasalahan</vt:lpstr>
      <vt:lpstr>Slide 15</vt:lpstr>
      <vt:lpstr>Slide 16</vt:lpstr>
      <vt:lpstr>Slide 17</vt:lpstr>
      <vt:lpstr>Slide 18</vt:lpstr>
      <vt:lpstr>                   TERIMA KASIH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HP</cp:lastModifiedBy>
  <cp:revision>11</cp:revision>
  <dcterms:created xsi:type="dcterms:W3CDTF">2017-06-14T11:49:18Z</dcterms:created>
  <dcterms:modified xsi:type="dcterms:W3CDTF">2017-08-08T07:39:26Z</dcterms:modified>
</cp:coreProperties>
</file>