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75" r:id="rId3"/>
    <p:sldId id="309" r:id="rId4"/>
    <p:sldId id="310" r:id="rId5"/>
    <p:sldId id="311" r:id="rId6"/>
    <p:sldId id="312" r:id="rId7"/>
    <p:sldId id="313" r:id="rId8"/>
    <p:sldId id="314" r:id="rId9"/>
    <p:sldId id="315" r:id="rId10"/>
    <p:sldId id="316" r:id="rId11"/>
    <p:sldId id="317" r:id="rId12"/>
    <p:sldId id="308" r:id="rId13"/>
    <p:sldId id="304" r:id="rId14"/>
    <p:sldId id="305" r:id="rId15"/>
    <p:sldId id="306" r:id="rId16"/>
    <p:sldId id="307" r:id="rId17"/>
    <p:sldId id="277" r:id="rId18"/>
    <p:sldId id="293" r:id="rId19"/>
    <p:sldId id="279" r:id="rId20"/>
    <p:sldId id="278" r:id="rId21"/>
    <p:sldId id="280" r:id="rId22"/>
    <p:sldId id="273" r:id="rId23"/>
    <p:sldId id="294" r:id="rId24"/>
    <p:sldId id="295" r:id="rId25"/>
    <p:sldId id="282" r:id="rId26"/>
    <p:sldId id="283" r:id="rId27"/>
    <p:sldId id="296" r:id="rId28"/>
    <p:sldId id="297" r:id="rId29"/>
    <p:sldId id="298" r:id="rId30"/>
    <p:sldId id="299" r:id="rId31"/>
    <p:sldId id="284" r:id="rId32"/>
    <p:sldId id="286" r:id="rId33"/>
    <p:sldId id="281" r:id="rId34"/>
    <p:sldId id="300" r:id="rId35"/>
    <p:sldId id="301" r:id="rId36"/>
    <p:sldId id="302" r:id="rId37"/>
    <p:sldId id="289" r:id="rId38"/>
    <p:sldId id="290" r:id="rId39"/>
    <p:sldId id="291" r:id="rId40"/>
    <p:sldId id="303" r:id="rId41"/>
    <p:sldId id="292" r:id="rId42"/>
    <p:sldId id="318" r:id="rId43"/>
    <p:sldId id="271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5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2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B6A190-B470-48C4-92EB-36B9A9DEA598}" type="doc">
      <dgm:prSet loTypeId="urn:microsoft.com/office/officeart/2005/8/layout/vList2" loCatId="list" qsTypeId="urn:microsoft.com/office/officeart/2005/8/quickstyle/simple1" qsCatId="simple" csTypeId="urn:microsoft.com/office/officeart/2005/8/colors/colorful1#2" csCatId="colorful" phldr="1"/>
      <dgm:spPr/>
    </dgm:pt>
    <dgm:pt modelId="{FA20CE3B-5385-473C-B592-CCF40E01A6F0}">
      <dgm:prSet phldrT="[Text]" custT="1"/>
      <dgm:spPr/>
      <dgm:t>
        <a:bodyPr/>
        <a:lstStyle/>
        <a:p>
          <a:r>
            <a:rPr lang="id-ID" sz="2400" b="1" dirty="0"/>
            <a:t>Guru menetapkan waktu 15 menit kegiatan literasi</a:t>
          </a:r>
          <a:endParaRPr lang="en-US" sz="2400" b="1" dirty="0"/>
        </a:p>
      </dgm:t>
    </dgm:pt>
    <dgm:pt modelId="{4D455358-6F0E-41DF-8056-2F88E409B4E6}" type="parTrans" cxnId="{6C98F22B-CDB7-4E36-BDB5-A58F55D64916}">
      <dgm:prSet/>
      <dgm:spPr/>
      <dgm:t>
        <a:bodyPr/>
        <a:lstStyle/>
        <a:p>
          <a:endParaRPr lang="en-US"/>
        </a:p>
      </dgm:t>
    </dgm:pt>
    <dgm:pt modelId="{C77C9A0A-94BB-4565-A0A2-0B9CBE59518D}" type="sibTrans" cxnId="{6C98F22B-CDB7-4E36-BDB5-A58F55D64916}">
      <dgm:prSet/>
      <dgm:spPr/>
      <dgm:t>
        <a:bodyPr/>
        <a:lstStyle/>
        <a:p>
          <a:endParaRPr lang="en-US"/>
        </a:p>
      </dgm:t>
    </dgm:pt>
    <dgm:pt modelId="{097E070C-422F-4DF1-98CC-5F915B3D5FBA}">
      <dgm:prSet phldrT="[Text]" custT="1"/>
      <dgm:spPr/>
      <dgm:t>
        <a:bodyPr/>
        <a:lstStyle/>
        <a:p>
          <a:r>
            <a:rPr lang="id-ID" sz="2400" b="1" dirty="0"/>
            <a:t>Buku yang dibaca/dibacakan adalah buku nonpelajaran</a:t>
          </a:r>
          <a:endParaRPr lang="en-US" sz="2400" b="1" dirty="0"/>
        </a:p>
      </dgm:t>
    </dgm:pt>
    <dgm:pt modelId="{40491E7E-F4A7-4815-A9E0-6DC0CFA661BB}" type="parTrans" cxnId="{2EF12807-140D-4999-ADBA-EFC71EC7E196}">
      <dgm:prSet/>
      <dgm:spPr/>
      <dgm:t>
        <a:bodyPr/>
        <a:lstStyle/>
        <a:p>
          <a:endParaRPr lang="en-US"/>
        </a:p>
      </dgm:t>
    </dgm:pt>
    <dgm:pt modelId="{C41999C0-F7AE-4E0B-9E4E-535E4D892BA3}" type="sibTrans" cxnId="{2EF12807-140D-4999-ADBA-EFC71EC7E196}">
      <dgm:prSet/>
      <dgm:spPr/>
      <dgm:t>
        <a:bodyPr/>
        <a:lstStyle/>
        <a:p>
          <a:endParaRPr lang="en-US"/>
        </a:p>
      </dgm:t>
    </dgm:pt>
    <dgm:pt modelId="{DB77F6CD-DF40-44A8-867A-46AFB0AFD7AE}">
      <dgm:prSet phldrT="[Text]" custT="1"/>
      <dgm:spPr/>
      <dgm:t>
        <a:bodyPr/>
        <a:lstStyle/>
        <a:p>
          <a:r>
            <a:rPr lang="id-ID" sz="2400" b="1" dirty="0"/>
            <a:t>Buku yang dibaca/dibacakan adalah pilihan peserta didik sesuai  minat</a:t>
          </a:r>
          <a:r>
            <a:rPr lang="en-US" sz="2400" b="1" dirty="0"/>
            <a:t> </a:t>
          </a:r>
          <a:r>
            <a:rPr lang="id-ID" sz="2400" b="1" dirty="0"/>
            <a:t>dan kesenangannya</a:t>
          </a:r>
          <a:endParaRPr lang="en-US" sz="2400" b="1" dirty="0"/>
        </a:p>
      </dgm:t>
    </dgm:pt>
    <dgm:pt modelId="{E09DCB1B-2AFC-45CA-9157-8B918E5B5A3F}" type="parTrans" cxnId="{9339CE68-0ED7-47B4-94FB-61924F321FFE}">
      <dgm:prSet/>
      <dgm:spPr/>
      <dgm:t>
        <a:bodyPr/>
        <a:lstStyle/>
        <a:p>
          <a:endParaRPr lang="en-US"/>
        </a:p>
      </dgm:t>
    </dgm:pt>
    <dgm:pt modelId="{AEF11790-CB4D-41DB-853E-48CF1AE90EBF}" type="sibTrans" cxnId="{9339CE68-0ED7-47B4-94FB-61924F321FFE}">
      <dgm:prSet/>
      <dgm:spPr/>
      <dgm:t>
        <a:bodyPr/>
        <a:lstStyle/>
        <a:p>
          <a:endParaRPr lang="en-US"/>
        </a:p>
      </dgm:t>
    </dgm:pt>
    <dgm:pt modelId="{468272BE-26D3-4148-BC43-83FA845917EE}">
      <dgm:prSet phldrT="[Text]" custT="1"/>
      <dgm:spPr/>
      <dgm:t>
        <a:bodyPr/>
        <a:lstStyle/>
        <a:p>
          <a:r>
            <a:rPr lang="en-US" sz="2400" b="1" dirty="0" err="1"/>
            <a:t>Tidak</a:t>
          </a:r>
          <a:r>
            <a:rPr lang="en-US" sz="2400" b="1" dirty="0"/>
            <a:t> </a:t>
          </a:r>
          <a:r>
            <a:rPr lang="en-US" sz="2400" b="1" dirty="0" err="1"/>
            <a:t>ada</a:t>
          </a:r>
          <a:r>
            <a:rPr lang="en-US" sz="2400" b="1" dirty="0"/>
            <a:t> </a:t>
          </a:r>
          <a:r>
            <a:rPr lang="en-US" sz="2400" b="1" dirty="0" err="1"/>
            <a:t>tagihan</a:t>
          </a:r>
          <a:r>
            <a:rPr lang="en-US" sz="2400" b="1" dirty="0"/>
            <a:t>/</a:t>
          </a:r>
          <a:r>
            <a:rPr lang="en-US" sz="2400" b="1" dirty="0" err="1"/>
            <a:t>penilaian</a:t>
          </a:r>
          <a:endParaRPr lang="en-US" sz="2400" b="1" dirty="0"/>
        </a:p>
      </dgm:t>
    </dgm:pt>
    <dgm:pt modelId="{46DC1BDE-D403-4042-8407-E81D64C627E1}" type="parTrans" cxnId="{97310A0E-88A8-458C-AB13-7DB802A4574A}">
      <dgm:prSet/>
      <dgm:spPr/>
      <dgm:t>
        <a:bodyPr/>
        <a:lstStyle/>
        <a:p>
          <a:endParaRPr lang="en-US"/>
        </a:p>
      </dgm:t>
    </dgm:pt>
    <dgm:pt modelId="{BAE9810B-25A6-4FEC-B383-6A7EEE13F2DC}" type="sibTrans" cxnId="{97310A0E-88A8-458C-AB13-7DB802A4574A}">
      <dgm:prSet/>
      <dgm:spPr/>
      <dgm:t>
        <a:bodyPr/>
        <a:lstStyle/>
        <a:p>
          <a:endParaRPr lang="en-US"/>
        </a:p>
      </dgm:t>
    </dgm:pt>
    <dgm:pt modelId="{7E5D9C7F-AB90-44A8-A2C9-7034BC2DC38B}">
      <dgm:prSet phldrT="[Text]" custT="1"/>
      <dgm:spPr/>
      <dgm:t>
        <a:bodyPr/>
        <a:lstStyle/>
        <a:p>
          <a:r>
            <a:rPr lang="en-US" sz="2400" b="1" dirty="0" err="1"/>
            <a:t>Dapat</a:t>
          </a:r>
          <a:r>
            <a:rPr lang="en-US" sz="2400" b="1" dirty="0"/>
            <a:t> </a:t>
          </a:r>
          <a:r>
            <a:rPr lang="en-US" sz="2400" b="1" dirty="0" err="1"/>
            <a:t>diikuti</a:t>
          </a:r>
          <a:r>
            <a:rPr lang="en-US" sz="2400" b="1" dirty="0"/>
            <a:t> </a:t>
          </a:r>
          <a:r>
            <a:rPr lang="en-US" sz="2400" b="1" dirty="0" err="1"/>
            <a:t>dengan</a:t>
          </a:r>
          <a:r>
            <a:rPr lang="en-US" sz="2400" b="1" dirty="0"/>
            <a:t> </a:t>
          </a:r>
          <a:r>
            <a:rPr lang="en-US" sz="2400" b="1" dirty="0" err="1"/>
            <a:t>kegiatan</a:t>
          </a:r>
          <a:r>
            <a:rPr lang="en-US" sz="2400" b="1" dirty="0"/>
            <a:t> </a:t>
          </a:r>
          <a:r>
            <a:rPr lang="en-US" sz="2400" b="1" dirty="0" err="1"/>
            <a:t>diskusi</a:t>
          </a:r>
          <a:endParaRPr lang="en-US" sz="2400" b="1" dirty="0"/>
        </a:p>
      </dgm:t>
    </dgm:pt>
    <dgm:pt modelId="{98D64AF7-91A5-460E-BC6F-7612829A7F88}" type="parTrans" cxnId="{44CECED7-0F2C-4950-9A3D-1DB2A7F8C7A9}">
      <dgm:prSet/>
      <dgm:spPr/>
      <dgm:t>
        <a:bodyPr/>
        <a:lstStyle/>
        <a:p>
          <a:endParaRPr lang="en-US"/>
        </a:p>
      </dgm:t>
    </dgm:pt>
    <dgm:pt modelId="{F87AEF56-7871-4BFA-9F34-06560F340112}" type="sibTrans" cxnId="{44CECED7-0F2C-4950-9A3D-1DB2A7F8C7A9}">
      <dgm:prSet/>
      <dgm:spPr/>
      <dgm:t>
        <a:bodyPr/>
        <a:lstStyle/>
        <a:p>
          <a:endParaRPr lang="en-US"/>
        </a:p>
      </dgm:t>
    </dgm:pt>
    <dgm:pt modelId="{CFFA9422-42CC-4ABB-8C5B-B4B2D0C83DCA}">
      <dgm:prSet phldrT="[Text]" custT="1"/>
      <dgm:spPr/>
      <dgm:t>
        <a:bodyPr/>
        <a:lstStyle/>
        <a:p>
          <a:r>
            <a:rPr lang="en-US" sz="2400" b="1" dirty="0" err="1"/>
            <a:t>Kegiatan</a:t>
          </a:r>
          <a:r>
            <a:rPr lang="en-US" sz="2400" b="1" dirty="0"/>
            <a:t> </a:t>
          </a:r>
          <a:r>
            <a:rPr lang="en-US" sz="2400" b="1" dirty="0" err="1"/>
            <a:t>dilakukan</a:t>
          </a:r>
          <a:r>
            <a:rPr lang="en-US" sz="2400" b="1" dirty="0"/>
            <a:t> </a:t>
          </a:r>
          <a:r>
            <a:rPr lang="en-US" sz="2400" b="1" dirty="0" err="1"/>
            <a:t>dalam</a:t>
          </a:r>
          <a:r>
            <a:rPr lang="en-US" sz="2400" b="1" dirty="0"/>
            <a:t> </a:t>
          </a:r>
          <a:r>
            <a:rPr lang="en-US" sz="2400" b="1" dirty="0" err="1"/>
            <a:t>suasana</a:t>
          </a:r>
          <a:r>
            <a:rPr lang="en-US" sz="2400" b="1" dirty="0"/>
            <a:t> yang </a:t>
          </a:r>
          <a:r>
            <a:rPr lang="en-US" sz="2400" b="1" dirty="0" err="1"/>
            <a:t>santai</a:t>
          </a:r>
          <a:r>
            <a:rPr lang="en-US" sz="2400" b="1" dirty="0"/>
            <a:t> </a:t>
          </a:r>
        </a:p>
      </dgm:t>
    </dgm:pt>
    <dgm:pt modelId="{EFFE14A1-4B84-4FAD-BB10-6A169948B8E1}" type="parTrans" cxnId="{06EBD37E-2569-47B7-B2D3-30A4D650790A}">
      <dgm:prSet/>
      <dgm:spPr/>
      <dgm:t>
        <a:bodyPr/>
        <a:lstStyle/>
        <a:p>
          <a:endParaRPr lang="en-US"/>
        </a:p>
      </dgm:t>
    </dgm:pt>
    <dgm:pt modelId="{D4487EB5-89AB-416E-970F-D193DB7C0DFC}" type="sibTrans" cxnId="{06EBD37E-2569-47B7-B2D3-30A4D650790A}">
      <dgm:prSet/>
      <dgm:spPr/>
      <dgm:t>
        <a:bodyPr/>
        <a:lstStyle/>
        <a:p>
          <a:endParaRPr lang="en-US"/>
        </a:p>
      </dgm:t>
    </dgm:pt>
    <dgm:pt modelId="{84E5E851-CED0-48FF-95EB-04659030F167}">
      <dgm:prSet phldrT="[Text]" custT="1"/>
      <dgm:spPr/>
      <dgm:t>
        <a:bodyPr/>
        <a:lstStyle/>
        <a:p>
          <a:r>
            <a:rPr lang="id-ID" sz="2400" b="1" dirty="0"/>
            <a:t>Membaca dilafalkan (nyaring) atau hening (dalam hati)</a:t>
          </a:r>
          <a:endParaRPr lang="en-US" sz="2400" b="1" dirty="0"/>
        </a:p>
      </dgm:t>
    </dgm:pt>
    <dgm:pt modelId="{330B9AA0-1FA1-4472-BECE-70F480B60A66}" type="parTrans" cxnId="{3927D516-E86B-4DD7-BA94-BCA57DE8B776}">
      <dgm:prSet/>
      <dgm:spPr/>
      <dgm:t>
        <a:bodyPr/>
        <a:lstStyle/>
        <a:p>
          <a:endParaRPr lang="id-ID"/>
        </a:p>
      </dgm:t>
    </dgm:pt>
    <dgm:pt modelId="{821AA065-1E07-40D1-BC0D-84173BFBD023}" type="sibTrans" cxnId="{3927D516-E86B-4DD7-BA94-BCA57DE8B776}">
      <dgm:prSet/>
      <dgm:spPr/>
      <dgm:t>
        <a:bodyPr/>
        <a:lstStyle/>
        <a:p>
          <a:endParaRPr lang="id-ID"/>
        </a:p>
      </dgm:t>
    </dgm:pt>
    <dgm:pt modelId="{F3774E76-25C5-4417-B6FE-2661744630DA}" type="pres">
      <dgm:prSet presAssocID="{ACB6A190-B470-48C4-92EB-36B9A9DEA598}" presName="linear" presStyleCnt="0">
        <dgm:presLayoutVars>
          <dgm:animLvl val="lvl"/>
          <dgm:resizeHandles val="exact"/>
        </dgm:presLayoutVars>
      </dgm:prSet>
      <dgm:spPr/>
    </dgm:pt>
    <dgm:pt modelId="{1E746152-B684-4D9E-B603-206096244616}" type="pres">
      <dgm:prSet presAssocID="{FA20CE3B-5385-473C-B592-CCF40E01A6F0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995A8E6-3469-45B0-B447-C15690731FCD}" type="pres">
      <dgm:prSet presAssocID="{C77C9A0A-94BB-4565-A0A2-0B9CBE59518D}" presName="spacer" presStyleCnt="0"/>
      <dgm:spPr/>
    </dgm:pt>
    <dgm:pt modelId="{DC0BB7C7-16C7-40CC-BAB6-B1D34659F01F}" type="pres">
      <dgm:prSet presAssocID="{097E070C-422F-4DF1-98CC-5F915B3D5FBA}" presName="parentText" presStyleLbl="node1" presStyleIdx="1" presStyleCnt="7" custLinFactNeighborX="10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11BA67-2309-4BBB-BB8A-39FC209AFD9F}" type="pres">
      <dgm:prSet presAssocID="{C41999C0-F7AE-4E0B-9E4E-535E4D892BA3}" presName="spacer" presStyleCnt="0"/>
      <dgm:spPr/>
    </dgm:pt>
    <dgm:pt modelId="{7016FF4B-1CD2-428C-AE58-13346021A787}" type="pres">
      <dgm:prSet presAssocID="{DB77F6CD-DF40-44A8-867A-46AFB0AFD7AE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D25252-2948-447E-A9A9-F4600B203205}" type="pres">
      <dgm:prSet presAssocID="{AEF11790-CB4D-41DB-853E-48CF1AE90EBF}" presName="spacer" presStyleCnt="0"/>
      <dgm:spPr/>
    </dgm:pt>
    <dgm:pt modelId="{B54A3232-EA4E-4DD8-BDA7-8401993085EA}" type="pres">
      <dgm:prSet presAssocID="{468272BE-26D3-4148-BC43-83FA845917EE}" presName="parentText" presStyleLbl="node1" presStyleIdx="3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3811F86-2E50-4643-9913-CEDCBE246A23}" type="pres">
      <dgm:prSet presAssocID="{BAE9810B-25A6-4FEC-B383-6A7EEE13F2DC}" presName="spacer" presStyleCnt="0"/>
      <dgm:spPr/>
    </dgm:pt>
    <dgm:pt modelId="{5E985CB7-04D8-4AD8-ACAF-086764F43562}" type="pres">
      <dgm:prSet presAssocID="{7E5D9C7F-AB90-44A8-A2C9-7034BC2DC38B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2BB9E0-F830-408C-ABBC-9022BD7F4C29}" type="pres">
      <dgm:prSet presAssocID="{F87AEF56-7871-4BFA-9F34-06560F340112}" presName="spacer" presStyleCnt="0"/>
      <dgm:spPr/>
    </dgm:pt>
    <dgm:pt modelId="{AAFA66DD-8FCE-4949-B10E-99F7C103CCC1}" type="pres">
      <dgm:prSet presAssocID="{CFFA9422-42CC-4ABB-8C5B-B4B2D0C83DCA}" presName="parentText" presStyleLbl="node1" presStyleIdx="5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BB5E09-C293-488E-8F76-90CA36D4C84E}" type="pres">
      <dgm:prSet presAssocID="{D4487EB5-89AB-416E-970F-D193DB7C0DFC}" presName="spacer" presStyleCnt="0"/>
      <dgm:spPr/>
    </dgm:pt>
    <dgm:pt modelId="{20F3479E-3F9C-428F-8425-6CDBED94D300}" type="pres">
      <dgm:prSet presAssocID="{84E5E851-CED0-48FF-95EB-04659030F167}" presName="parentText" presStyleLbl="node1" presStyleIdx="6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F12807-140D-4999-ADBA-EFC71EC7E196}" srcId="{ACB6A190-B470-48C4-92EB-36B9A9DEA598}" destId="{097E070C-422F-4DF1-98CC-5F915B3D5FBA}" srcOrd="1" destOrd="0" parTransId="{40491E7E-F4A7-4815-A9E0-6DC0CFA661BB}" sibTransId="{C41999C0-F7AE-4E0B-9E4E-535E4D892BA3}"/>
    <dgm:cxn modelId="{DD8B3884-F681-4E7F-9A77-27FAF637EAB3}" type="presOf" srcId="{84E5E851-CED0-48FF-95EB-04659030F167}" destId="{20F3479E-3F9C-428F-8425-6CDBED94D300}" srcOrd="0" destOrd="0" presId="urn:microsoft.com/office/officeart/2005/8/layout/vList2"/>
    <dgm:cxn modelId="{97310A0E-88A8-458C-AB13-7DB802A4574A}" srcId="{ACB6A190-B470-48C4-92EB-36B9A9DEA598}" destId="{468272BE-26D3-4148-BC43-83FA845917EE}" srcOrd="3" destOrd="0" parTransId="{46DC1BDE-D403-4042-8407-E81D64C627E1}" sibTransId="{BAE9810B-25A6-4FEC-B383-6A7EEE13F2DC}"/>
    <dgm:cxn modelId="{35884B04-5AAA-4235-8755-6007D924B31B}" type="presOf" srcId="{FA20CE3B-5385-473C-B592-CCF40E01A6F0}" destId="{1E746152-B684-4D9E-B603-206096244616}" srcOrd="0" destOrd="0" presId="urn:microsoft.com/office/officeart/2005/8/layout/vList2"/>
    <dgm:cxn modelId="{7C8370EC-63D2-4C01-875A-57858765275E}" type="presOf" srcId="{ACB6A190-B470-48C4-92EB-36B9A9DEA598}" destId="{F3774E76-25C5-4417-B6FE-2661744630DA}" srcOrd="0" destOrd="0" presId="urn:microsoft.com/office/officeart/2005/8/layout/vList2"/>
    <dgm:cxn modelId="{3B172B63-0093-461A-812F-4E70F9C2AA98}" type="presOf" srcId="{DB77F6CD-DF40-44A8-867A-46AFB0AFD7AE}" destId="{7016FF4B-1CD2-428C-AE58-13346021A787}" srcOrd="0" destOrd="0" presId="urn:microsoft.com/office/officeart/2005/8/layout/vList2"/>
    <dgm:cxn modelId="{7AFD7E45-CED9-40E7-85F9-3A9E617046A0}" type="presOf" srcId="{CFFA9422-42CC-4ABB-8C5B-B4B2D0C83DCA}" destId="{AAFA66DD-8FCE-4949-B10E-99F7C103CCC1}" srcOrd="0" destOrd="0" presId="urn:microsoft.com/office/officeart/2005/8/layout/vList2"/>
    <dgm:cxn modelId="{3927D516-E86B-4DD7-BA94-BCA57DE8B776}" srcId="{ACB6A190-B470-48C4-92EB-36B9A9DEA598}" destId="{84E5E851-CED0-48FF-95EB-04659030F167}" srcOrd="6" destOrd="0" parTransId="{330B9AA0-1FA1-4472-BECE-70F480B60A66}" sibTransId="{821AA065-1E07-40D1-BC0D-84173BFBD023}"/>
    <dgm:cxn modelId="{6C98F22B-CDB7-4E36-BDB5-A58F55D64916}" srcId="{ACB6A190-B470-48C4-92EB-36B9A9DEA598}" destId="{FA20CE3B-5385-473C-B592-CCF40E01A6F0}" srcOrd="0" destOrd="0" parTransId="{4D455358-6F0E-41DF-8056-2F88E409B4E6}" sibTransId="{C77C9A0A-94BB-4565-A0A2-0B9CBE59518D}"/>
    <dgm:cxn modelId="{9339CE68-0ED7-47B4-94FB-61924F321FFE}" srcId="{ACB6A190-B470-48C4-92EB-36B9A9DEA598}" destId="{DB77F6CD-DF40-44A8-867A-46AFB0AFD7AE}" srcOrd="2" destOrd="0" parTransId="{E09DCB1B-2AFC-45CA-9157-8B918E5B5A3F}" sibTransId="{AEF11790-CB4D-41DB-853E-48CF1AE90EBF}"/>
    <dgm:cxn modelId="{06EBD37E-2569-47B7-B2D3-30A4D650790A}" srcId="{ACB6A190-B470-48C4-92EB-36B9A9DEA598}" destId="{CFFA9422-42CC-4ABB-8C5B-B4B2D0C83DCA}" srcOrd="5" destOrd="0" parTransId="{EFFE14A1-4B84-4FAD-BB10-6A169948B8E1}" sibTransId="{D4487EB5-89AB-416E-970F-D193DB7C0DFC}"/>
    <dgm:cxn modelId="{EBF7AAEF-57EC-41D2-A4F4-8DFAEFF52B1D}" type="presOf" srcId="{097E070C-422F-4DF1-98CC-5F915B3D5FBA}" destId="{DC0BB7C7-16C7-40CC-BAB6-B1D34659F01F}" srcOrd="0" destOrd="0" presId="urn:microsoft.com/office/officeart/2005/8/layout/vList2"/>
    <dgm:cxn modelId="{44CECED7-0F2C-4950-9A3D-1DB2A7F8C7A9}" srcId="{ACB6A190-B470-48C4-92EB-36B9A9DEA598}" destId="{7E5D9C7F-AB90-44A8-A2C9-7034BC2DC38B}" srcOrd="4" destOrd="0" parTransId="{98D64AF7-91A5-460E-BC6F-7612829A7F88}" sibTransId="{F87AEF56-7871-4BFA-9F34-06560F340112}"/>
    <dgm:cxn modelId="{789852A9-7CBB-40C6-B0F4-4DD250ADF3B0}" type="presOf" srcId="{7E5D9C7F-AB90-44A8-A2C9-7034BC2DC38B}" destId="{5E985CB7-04D8-4AD8-ACAF-086764F43562}" srcOrd="0" destOrd="0" presId="urn:microsoft.com/office/officeart/2005/8/layout/vList2"/>
    <dgm:cxn modelId="{94A9A91B-E919-4040-8E52-FCBC3854FE07}" type="presOf" srcId="{468272BE-26D3-4148-BC43-83FA845917EE}" destId="{B54A3232-EA4E-4DD8-BDA7-8401993085EA}" srcOrd="0" destOrd="0" presId="urn:microsoft.com/office/officeart/2005/8/layout/vList2"/>
    <dgm:cxn modelId="{2BC547BB-8626-4A98-A997-EF45AAC3CF9D}" type="presParOf" srcId="{F3774E76-25C5-4417-B6FE-2661744630DA}" destId="{1E746152-B684-4D9E-B603-206096244616}" srcOrd="0" destOrd="0" presId="urn:microsoft.com/office/officeart/2005/8/layout/vList2"/>
    <dgm:cxn modelId="{6AC633E1-7082-48AA-B443-00C45E6B751A}" type="presParOf" srcId="{F3774E76-25C5-4417-B6FE-2661744630DA}" destId="{B995A8E6-3469-45B0-B447-C15690731FCD}" srcOrd="1" destOrd="0" presId="urn:microsoft.com/office/officeart/2005/8/layout/vList2"/>
    <dgm:cxn modelId="{5A2BDEEF-500B-46CE-A6A4-A1D0FFD8214D}" type="presParOf" srcId="{F3774E76-25C5-4417-B6FE-2661744630DA}" destId="{DC0BB7C7-16C7-40CC-BAB6-B1D34659F01F}" srcOrd="2" destOrd="0" presId="urn:microsoft.com/office/officeart/2005/8/layout/vList2"/>
    <dgm:cxn modelId="{F1967ECA-CA7E-4813-9687-80B5763DBE08}" type="presParOf" srcId="{F3774E76-25C5-4417-B6FE-2661744630DA}" destId="{3811BA67-2309-4BBB-BB8A-39FC209AFD9F}" srcOrd="3" destOrd="0" presId="urn:microsoft.com/office/officeart/2005/8/layout/vList2"/>
    <dgm:cxn modelId="{65363446-4502-4A94-83DF-2D16CD97D5EA}" type="presParOf" srcId="{F3774E76-25C5-4417-B6FE-2661744630DA}" destId="{7016FF4B-1CD2-428C-AE58-13346021A787}" srcOrd="4" destOrd="0" presId="urn:microsoft.com/office/officeart/2005/8/layout/vList2"/>
    <dgm:cxn modelId="{BA4FE748-827B-4CC4-8C01-C5A987067D80}" type="presParOf" srcId="{F3774E76-25C5-4417-B6FE-2661744630DA}" destId="{0DD25252-2948-447E-A9A9-F4600B203205}" srcOrd="5" destOrd="0" presId="urn:microsoft.com/office/officeart/2005/8/layout/vList2"/>
    <dgm:cxn modelId="{43CD851B-4A31-47A8-8B96-E5A00F8989F1}" type="presParOf" srcId="{F3774E76-25C5-4417-B6FE-2661744630DA}" destId="{B54A3232-EA4E-4DD8-BDA7-8401993085EA}" srcOrd="6" destOrd="0" presId="urn:microsoft.com/office/officeart/2005/8/layout/vList2"/>
    <dgm:cxn modelId="{5BE9A451-7C1D-4928-B8CD-E284D40A01F3}" type="presParOf" srcId="{F3774E76-25C5-4417-B6FE-2661744630DA}" destId="{63811F86-2E50-4643-9913-CEDCBE246A23}" srcOrd="7" destOrd="0" presId="urn:microsoft.com/office/officeart/2005/8/layout/vList2"/>
    <dgm:cxn modelId="{4D14BE37-1846-498C-858C-98E52E68F065}" type="presParOf" srcId="{F3774E76-25C5-4417-B6FE-2661744630DA}" destId="{5E985CB7-04D8-4AD8-ACAF-086764F43562}" srcOrd="8" destOrd="0" presId="urn:microsoft.com/office/officeart/2005/8/layout/vList2"/>
    <dgm:cxn modelId="{B70D0953-E4C5-4003-B383-586AD7BE3FA3}" type="presParOf" srcId="{F3774E76-25C5-4417-B6FE-2661744630DA}" destId="{BB2BB9E0-F830-408C-ABBC-9022BD7F4C29}" srcOrd="9" destOrd="0" presId="urn:microsoft.com/office/officeart/2005/8/layout/vList2"/>
    <dgm:cxn modelId="{6D376F10-9DA8-48F4-9EEC-86C9710C5F24}" type="presParOf" srcId="{F3774E76-25C5-4417-B6FE-2661744630DA}" destId="{AAFA66DD-8FCE-4949-B10E-99F7C103CCC1}" srcOrd="10" destOrd="0" presId="urn:microsoft.com/office/officeart/2005/8/layout/vList2"/>
    <dgm:cxn modelId="{36B8FF6A-0A7D-4EFB-A69C-6ED83EF41EBE}" type="presParOf" srcId="{F3774E76-25C5-4417-B6FE-2661744630DA}" destId="{A5BB5E09-C293-488E-8F76-90CA36D4C84E}" srcOrd="11" destOrd="0" presId="urn:microsoft.com/office/officeart/2005/8/layout/vList2"/>
    <dgm:cxn modelId="{207426D9-A786-43B9-A45A-94C4E2E57836}" type="presParOf" srcId="{F3774E76-25C5-4417-B6FE-2661744630DA}" destId="{20F3479E-3F9C-428F-8425-6CDBED94D300}" srcOrd="1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E8D487C-24B4-4E92-99C5-FB2E3F9C62C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58320C-02C7-409B-BB31-D6910B0C4689}">
      <dgm:prSet phldrT="[Text]" custT="1"/>
      <dgm:spPr/>
      <dgm:t>
        <a:bodyPr/>
        <a:lstStyle/>
        <a:p>
          <a:r>
            <a:rPr lang="en-US" sz="3500" b="1" dirty="0" err="1">
              <a:solidFill>
                <a:srgbClr val="002060"/>
              </a:solidFill>
              <a:latin typeface="Arial Narrow" pitchFamily="34" charset="0"/>
            </a:rPr>
            <a:t>Tujuan</a:t>
          </a:r>
          <a:endParaRPr lang="en-US" sz="3500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E3D3E954-FC24-4F24-8343-360646EA10DA}" type="parTrans" cxnId="{89CBDA67-87B3-4324-A48F-99ED15B63338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B43FE8F8-F988-4648-A5E5-6DEDDD588767}" type="sibTrans" cxnId="{89CBDA67-87B3-4324-A48F-99ED15B63338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AE4F519E-FD22-44A6-8AB2-2BF70D511921}">
      <dgm:prSet phldrT="[Text]" custT="1"/>
      <dgm:spPr/>
      <dgm:t>
        <a:bodyPr/>
        <a:lstStyle/>
        <a:p>
          <a:pPr algn="l">
            <a:lnSpc>
              <a:spcPct val="100000"/>
            </a:lnSpc>
            <a:spcAft>
              <a:spcPts val="1800"/>
            </a:spcAft>
            <a:buNone/>
          </a:pPr>
          <a:r>
            <a:rPr lang="en-US" sz="2500" dirty="0" err="1"/>
            <a:t>Membantu</a:t>
          </a:r>
          <a:r>
            <a:rPr lang="en-US" sz="2500" dirty="0"/>
            <a:t> </a:t>
          </a:r>
          <a:r>
            <a:rPr lang="en-US" sz="2500" dirty="0" err="1"/>
            <a:t>peserta</a:t>
          </a:r>
          <a:r>
            <a:rPr lang="en-US" sz="2500" dirty="0"/>
            <a:t> </a:t>
          </a:r>
          <a:r>
            <a:rPr lang="en-US" sz="2500" dirty="0" err="1"/>
            <a:t>didik</a:t>
          </a:r>
          <a:r>
            <a:rPr lang="en-US" sz="2500" dirty="0"/>
            <a:t> </a:t>
          </a:r>
          <a:r>
            <a:rPr lang="en-US" sz="2500" dirty="0" err="1"/>
            <a:t>sesuai</a:t>
          </a:r>
          <a:r>
            <a:rPr lang="en-US" sz="2500" dirty="0"/>
            <a:t> </a:t>
          </a:r>
          <a:r>
            <a:rPr lang="en-US" sz="2500" dirty="0" err="1"/>
            <a:t>dengan</a:t>
          </a:r>
          <a:r>
            <a:rPr lang="en-US" sz="2500" dirty="0"/>
            <a:t> </a:t>
          </a:r>
          <a:r>
            <a:rPr lang="en-US" sz="2500" dirty="0" err="1"/>
            <a:t>kebutuhan</a:t>
          </a:r>
          <a:r>
            <a:rPr lang="en-US" sz="2500" dirty="0"/>
            <a:t>, </a:t>
          </a:r>
          <a:r>
            <a:rPr lang="en-US" sz="2500" dirty="0" err="1"/>
            <a:t>potensi</a:t>
          </a:r>
          <a:r>
            <a:rPr lang="en-US" sz="2500" dirty="0"/>
            <a:t> </a:t>
          </a:r>
          <a:r>
            <a:rPr lang="en-US" sz="2500" dirty="0" err="1"/>
            <a:t>akademik</a:t>
          </a:r>
          <a:r>
            <a:rPr lang="en-US" sz="2500" dirty="0"/>
            <a:t>, </a:t>
          </a:r>
          <a:r>
            <a:rPr lang="en-US" sz="2500" dirty="0" err="1"/>
            <a:t>bakat</a:t>
          </a:r>
          <a:r>
            <a:rPr lang="en-US" sz="2500" dirty="0"/>
            <a:t>, </a:t>
          </a:r>
          <a:r>
            <a:rPr lang="en-US" sz="2500" dirty="0" err="1"/>
            <a:t>minat</a:t>
          </a:r>
          <a:r>
            <a:rPr lang="en-US" sz="2500" dirty="0"/>
            <a:t> </a:t>
          </a:r>
          <a:r>
            <a:rPr lang="en-US" sz="2500" dirty="0" err="1"/>
            <a:t>seni</a:t>
          </a:r>
          <a:r>
            <a:rPr lang="en-US" sz="2500" dirty="0"/>
            <a:t> </a:t>
          </a:r>
          <a:r>
            <a:rPr lang="en-US" sz="2500" dirty="0" err="1"/>
            <a:t>maupun</a:t>
          </a:r>
          <a:r>
            <a:rPr lang="en-US" sz="2500" dirty="0"/>
            <a:t> </a:t>
          </a:r>
          <a:r>
            <a:rPr lang="en-US" sz="2500" dirty="0" err="1"/>
            <a:t>olah</a:t>
          </a:r>
          <a:r>
            <a:rPr lang="en-US" sz="2500" dirty="0"/>
            <a:t> raga yang </a:t>
          </a:r>
          <a:r>
            <a:rPr lang="en-US" sz="2500" dirty="0" err="1"/>
            <a:t>secara</a:t>
          </a:r>
          <a:r>
            <a:rPr lang="en-US" sz="2500" dirty="0"/>
            <a:t> </a:t>
          </a:r>
          <a:r>
            <a:rPr lang="en-US" sz="2500" dirty="0" err="1"/>
            <a:t>khusus</a:t>
          </a:r>
          <a:r>
            <a:rPr lang="en-US" sz="2500" dirty="0"/>
            <a:t> </a:t>
          </a:r>
          <a:r>
            <a:rPr lang="en-US" sz="2500" dirty="0" err="1"/>
            <a:t>diselenggarakan</a:t>
          </a:r>
          <a:r>
            <a:rPr lang="en-US" sz="2500" dirty="0"/>
            <a:t> </a:t>
          </a:r>
          <a:r>
            <a:rPr lang="en-US" sz="2500" dirty="0" err="1"/>
            <a:t>oleh</a:t>
          </a:r>
          <a:r>
            <a:rPr lang="en-US" sz="2500" dirty="0"/>
            <a:t> </a:t>
          </a:r>
          <a:r>
            <a:rPr lang="en-US" sz="2500" dirty="0" err="1"/>
            <a:t>pendidik</a:t>
          </a:r>
          <a:r>
            <a:rPr lang="en-US" sz="2500" dirty="0"/>
            <a:t> yang </a:t>
          </a:r>
          <a:r>
            <a:rPr lang="en-US" sz="2500" dirty="0" err="1"/>
            <a:t>mempunyai</a:t>
          </a:r>
          <a:r>
            <a:rPr lang="en-US" sz="2500" dirty="0"/>
            <a:t> </a:t>
          </a:r>
          <a:r>
            <a:rPr lang="en-US" sz="2500" dirty="0" err="1"/>
            <a:t>kemampuan</a:t>
          </a:r>
          <a:r>
            <a:rPr lang="en-US" sz="2500" dirty="0"/>
            <a:t> </a:t>
          </a:r>
          <a:r>
            <a:rPr lang="en-US" sz="2500" dirty="0" err="1"/>
            <a:t>dan</a:t>
          </a:r>
          <a:r>
            <a:rPr lang="en-US" sz="2500" dirty="0"/>
            <a:t> </a:t>
          </a:r>
          <a:r>
            <a:rPr lang="en-US" sz="2500" dirty="0" err="1"/>
            <a:t>kewenangan</a:t>
          </a:r>
          <a:r>
            <a:rPr lang="en-US" sz="2500" dirty="0"/>
            <a:t> di </a:t>
          </a:r>
          <a:r>
            <a:rPr lang="en-US" sz="2500" dirty="0" err="1"/>
            <a:t>sekolah</a:t>
          </a:r>
          <a:r>
            <a:rPr lang="en-US" sz="2500" dirty="0"/>
            <a:t>.</a:t>
          </a:r>
          <a:endParaRPr lang="en-US" sz="2500" b="1" dirty="0">
            <a:latin typeface="Arial Narrow" pitchFamily="34" charset="0"/>
          </a:endParaRPr>
        </a:p>
      </dgm:t>
    </dgm:pt>
    <dgm:pt modelId="{F330FE92-7817-4827-AF9F-DD849D7A74ED}" type="parTrans" cxnId="{B85577BA-69A3-49C5-A72A-CDDC34C11816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07A610B4-20CB-411D-96F2-F667EA53F5E6}" type="sibTrans" cxnId="{B85577BA-69A3-49C5-A72A-CDDC34C11816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CBF74E0D-9A0B-47B0-8DBD-F26DAF77450F}">
      <dgm:prSet phldrT="[Text]" custT="1"/>
      <dgm:spPr/>
      <dgm:t>
        <a:bodyPr/>
        <a:lstStyle/>
        <a:p>
          <a:r>
            <a:rPr lang="en-US" sz="3500" b="1" dirty="0" err="1">
              <a:solidFill>
                <a:srgbClr val="002060"/>
              </a:solidFill>
              <a:latin typeface="Arial Narrow" pitchFamily="34" charset="0"/>
            </a:rPr>
            <a:t>Fungsi</a:t>
          </a:r>
          <a:endParaRPr lang="en-US" sz="3500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1FFD7DF1-7CEA-4D8E-8E4F-B91F0B2F46CC}" type="parTrans" cxnId="{C029B283-CBCC-4086-AB76-7CD8810CA450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FC962C07-EAB3-4ACF-AA2D-BC592302C46F}" type="sibTrans" cxnId="{C029B283-CBCC-4086-AB76-7CD8810CA450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E4A871A5-2C47-44B4-83E1-459F72354A3C}">
      <dgm:prSet phldrT="[Text]" custT="1"/>
      <dgm:spPr/>
      <dgm:t>
        <a:bodyPr/>
        <a:lstStyle/>
        <a:p>
          <a:pPr marL="0" indent="0" algn="l">
            <a:spcAft>
              <a:spcPts val="0"/>
            </a:spcAft>
            <a:buFont typeface="+mj-lt"/>
            <a:buNone/>
          </a:pPr>
          <a:r>
            <a:rPr lang="en-US" sz="2600" dirty="0" err="1"/>
            <a:t>Kegiatan</a:t>
          </a:r>
          <a:r>
            <a:rPr lang="en-US" sz="2600" dirty="0"/>
            <a:t> </a:t>
          </a:r>
          <a:r>
            <a:rPr lang="en-US" sz="2600" dirty="0" err="1"/>
            <a:t>ekstrakurikuler</a:t>
          </a:r>
          <a:r>
            <a:rPr lang="en-US" sz="2600" dirty="0"/>
            <a:t> </a:t>
          </a:r>
          <a:r>
            <a:rPr lang="en-US" sz="2600" dirty="0" err="1"/>
            <a:t>memiliki</a:t>
          </a:r>
          <a:r>
            <a:rPr lang="en-US" sz="2600" dirty="0"/>
            <a:t> </a:t>
          </a:r>
          <a:r>
            <a:rPr lang="en-US" sz="2600" dirty="0" err="1"/>
            <a:t>fungsi</a:t>
          </a:r>
          <a:r>
            <a:rPr lang="en-US" sz="2600" dirty="0"/>
            <a:t>: </a:t>
          </a:r>
        </a:p>
        <a:p>
          <a:pPr marL="0" indent="0" algn="l">
            <a:spcAft>
              <a:spcPts val="0"/>
            </a:spcAft>
            <a:buFont typeface="+mj-lt"/>
            <a:buNone/>
          </a:pPr>
          <a:r>
            <a:rPr lang="id-ID" sz="2600" dirty="0"/>
            <a:t>1.</a:t>
          </a:r>
          <a:r>
            <a:rPr lang="en-US" sz="2600" dirty="0"/>
            <a:t> </a:t>
          </a:r>
          <a:r>
            <a:rPr lang="en-US" sz="2600" dirty="0" err="1"/>
            <a:t>Pengembangan</a:t>
          </a:r>
          <a:r>
            <a:rPr lang="en-US" sz="2600" dirty="0"/>
            <a:t>  </a:t>
          </a:r>
        </a:p>
        <a:p>
          <a:pPr marL="0" indent="0" algn="l">
            <a:spcAft>
              <a:spcPts val="0"/>
            </a:spcAft>
            <a:buFont typeface="+mj-lt"/>
            <a:buNone/>
          </a:pPr>
          <a:r>
            <a:rPr lang="en-US" sz="2600" dirty="0"/>
            <a:t>     </a:t>
          </a:r>
          <a:r>
            <a:rPr lang="en-US" sz="2600" dirty="0" err="1"/>
            <a:t>kognitif</a:t>
          </a:r>
          <a:r>
            <a:rPr lang="en-US" sz="2600" dirty="0"/>
            <a:t>, </a:t>
          </a:r>
        </a:p>
        <a:p>
          <a:pPr marL="0" indent="0" algn="l">
            <a:spcAft>
              <a:spcPts val="0"/>
            </a:spcAft>
            <a:buFont typeface="+mj-lt"/>
            <a:buNone/>
          </a:pPr>
          <a:r>
            <a:rPr lang="id-ID" sz="2600" dirty="0"/>
            <a:t>2. </a:t>
          </a:r>
          <a:r>
            <a:rPr lang="en-US" sz="2600" dirty="0" err="1"/>
            <a:t>Sosial</a:t>
          </a:r>
          <a:endParaRPr lang="id-ID" sz="2600" dirty="0"/>
        </a:p>
        <a:p>
          <a:pPr marL="0" indent="0" algn="l">
            <a:spcAft>
              <a:spcPts val="0"/>
            </a:spcAft>
            <a:buFont typeface="+mj-lt"/>
            <a:buNone/>
          </a:pPr>
          <a:r>
            <a:rPr lang="id-ID" sz="2600" dirty="0"/>
            <a:t>3.</a:t>
          </a:r>
          <a:r>
            <a:rPr lang="en-US" sz="2600" dirty="0"/>
            <a:t> </a:t>
          </a:r>
          <a:r>
            <a:rPr lang="en-US" sz="2600" dirty="0" err="1"/>
            <a:t>Rekreatif</a:t>
          </a:r>
          <a:r>
            <a:rPr lang="en-US" sz="2600" dirty="0"/>
            <a:t>, </a:t>
          </a:r>
          <a:r>
            <a:rPr lang="en-US" sz="2600" dirty="0" err="1"/>
            <a:t>dan</a:t>
          </a:r>
          <a:r>
            <a:rPr lang="en-US" sz="2600" dirty="0"/>
            <a:t> </a:t>
          </a:r>
        </a:p>
        <a:p>
          <a:pPr marL="0" indent="0" algn="l">
            <a:spcAft>
              <a:spcPts val="0"/>
            </a:spcAft>
            <a:buFont typeface="+mj-lt"/>
            <a:buNone/>
          </a:pPr>
          <a:r>
            <a:rPr lang="id-ID" sz="2600" dirty="0"/>
            <a:t>4. </a:t>
          </a:r>
          <a:r>
            <a:rPr lang="en-US" sz="2600" dirty="0" err="1"/>
            <a:t>Persiapan</a:t>
          </a:r>
          <a:r>
            <a:rPr lang="en-US" sz="2600" dirty="0"/>
            <a:t> </a:t>
          </a:r>
          <a:r>
            <a:rPr lang="en-US" sz="2600" dirty="0" err="1"/>
            <a:t>karir</a:t>
          </a:r>
          <a:endParaRPr lang="en-US" sz="2600" b="0" dirty="0">
            <a:latin typeface="Arial Narrow" pitchFamily="34" charset="0"/>
          </a:endParaRPr>
        </a:p>
      </dgm:t>
    </dgm:pt>
    <dgm:pt modelId="{A8AEA214-B6BE-41E6-84C0-C35AFFD3F5D8}" type="parTrans" cxnId="{46F463D9-4E3E-4A7D-B099-BD7A87E6AECF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867C6F4D-54A0-4A0E-BDF7-03A69F6622C9}" type="sibTrans" cxnId="{46F463D9-4E3E-4A7D-B099-BD7A87E6AECF}">
      <dgm:prSet/>
      <dgm:spPr/>
      <dgm:t>
        <a:bodyPr/>
        <a:lstStyle/>
        <a:p>
          <a:endParaRPr lang="en-US" sz="2600">
            <a:latin typeface="Arial Narrow" pitchFamily="34" charset="0"/>
          </a:endParaRPr>
        </a:p>
      </dgm:t>
    </dgm:pt>
    <dgm:pt modelId="{4334C474-3944-44D0-A6ED-0619B79D85BD}" type="pres">
      <dgm:prSet presAssocID="{2E8D487C-24B4-4E92-99C5-FB2E3F9C62C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41F3838-5A20-4213-8F40-5490DF9FE717}" type="pres">
      <dgm:prSet presAssocID="{FE58320C-02C7-409B-BB31-D6910B0C4689}" presName="compositeNode" presStyleCnt="0">
        <dgm:presLayoutVars>
          <dgm:bulletEnabled val="1"/>
        </dgm:presLayoutVars>
      </dgm:prSet>
      <dgm:spPr/>
    </dgm:pt>
    <dgm:pt modelId="{43188F6B-555A-4B28-AE8F-F7F2DAECB439}" type="pres">
      <dgm:prSet presAssocID="{FE58320C-02C7-409B-BB31-D6910B0C4689}" presName="bgRect" presStyleLbl="node1" presStyleIdx="0" presStyleCnt="2" custLinFactNeighborX="-274" custLinFactNeighborY="2273"/>
      <dgm:spPr/>
      <dgm:t>
        <a:bodyPr/>
        <a:lstStyle/>
        <a:p>
          <a:endParaRPr lang="en-US"/>
        </a:p>
      </dgm:t>
    </dgm:pt>
    <dgm:pt modelId="{EE5D598B-180E-4507-BBFD-730CAE47AA04}" type="pres">
      <dgm:prSet presAssocID="{FE58320C-02C7-409B-BB31-D6910B0C4689}" presName="parentNode" presStyleLbl="node1" presStyleIdx="0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B0E5113-B713-4437-B727-68384C51384D}" type="pres">
      <dgm:prSet presAssocID="{FE58320C-02C7-409B-BB31-D6910B0C4689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AA4819-2CDF-40E4-8B82-34BB0FC46E17}" type="pres">
      <dgm:prSet presAssocID="{B43FE8F8-F988-4648-A5E5-6DEDDD588767}" presName="hSp" presStyleCnt="0"/>
      <dgm:spPr/>
    </dgm:pt>
    <dgm:pt modelId="{D8BCF680-2E64-430C-AE98-2EE982B1E864}" type="pres">
      <dgm:prSet presAssocID="{B43FE8F8-F988-4648-A5E5-6DEDDD588767}" presName="vProcSp" presStyleCnt="0"/>
      <dgm:spPr/>
    </dgm:pt>
    <dgm:pt modelId="{AB91EAAB-45C7-43C7-8201-5E64C7BF3416}" type="pres">
      <dgm:prSet presAssocID="{B43FE8F8-F988-4648-A5E5-6DEDDD588767}" presName="vSp1" presStyleCnt="0"/>
      <dgm:spPr/>
    </dgm:pt>
    <dgm:pt modelId="{52F55334-98B2-47ED-9746-E6C6081DF843}" type="pres">
      <dgm:prSet presAssocID="{B43FE8F8-F988-4648-A5E5-6DEDDD588767}" presName="simulatedConn" presStyleLbl="solidFgAcc1" presStyleIdx="0" presStyleCnt="1"/>
      <dgm:spPr/>
    </dgm:pt>
    <dgm:pt modelId="{B5622129-25B4-4014-A92B-F700126D567E}" type="pres">
      <dgm:prSet presAssocID="{B43FE8F8-F988-4648-A5E5-6DEDDD588767}" presName="vSp2" presStyleCnt="0"/>
      <dgm:spPr/>
    </dgm:pt>
    <dgm:pt modelId="{0A45AF7A-73EE-4F19-B370-CCAC0F4054B0}" type="pres">
      <dgm:prSet presAssocID="{B43FE8F8-F988-4648-A5E5-6DEDDD588767}" presName="sibTrans" presStyleCnt="0"/>
      <dgm:spPr/>
    </dgm:pt>
    <dgm:pt modelId="{D3A9C731-8C2E-4CA1-8BD3-76354F39FFE3}" type="pres">
      <dgm:prSet presAssocID="{CBF74E0D-9A0B-47B0-8DBD-F26DAF77450F}" presName="compositeNode" presStyleCnt="0">
        <dgm:presLayoutVars>
          <dgm:bulletEnabled val="1"/>
        </dgm:presLayoutVars>
      </dgm:prSet>
      <dgm:spPr/>
    </dgm:pt>
    <dgm:pt modelId="{14A0197F-E701-4EED-89D8-22AAD8C86F81}" type="pres">
      <dgm:prSet presAssocID="{CBF74E0D-9A0B-47B0-8DBD-F26DAF77450F}" presName="bgRect" presStyleLbl="node1" presStyleIdx="1" presStyleCnt="2" custLinFactNeighborX="2327" custLinFactNeighborY="851"/>
      <dgm:spPr/>
      <dgm:t>
        <a:bodyPr/>
        <a:lstStyle/>
        <a:p>
          <a:endParaRPr lang="en-US"/>
        </a:p>
      </dgm:t>
    </dgm:pt>
    <dgm:pt modelId="{40031B44-0226-4E7D-9D8A-FE783E720B83}" type="pres">
      <dgm:prSet presAssocID="{CBF74E0D-9A0B-47B0-8DBD-F26DAF77450F}" presName="parentNode" presStyleLbl="node1" presStyleIdx="1" presStyleCnt="2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E93B727-247C-4854-B67C-026B5E326DE1}" type="pres">
      <dgm:prSet presAssocID="{CBF74E0D-9A0B-47B0-8DBD-F26DAF77450F}" presName="child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F463D9-4E3E-4A7D-B099-BD7A87E6AECF}" srcId="{CBF74E0D-9A0B-47B0-8DBD-F26DAF77450F}" destId="{E4A871A5-2C47-44B4-83E1-459F72354A3C}" srcOrd="0" destOrd="0" parTransId="{A8AEA214-B6BE-41E6-84C0-C35AFFD3F5D8}" sibTransId="{867C6F4D-54A0-4A0E-BDF7-03A69F6622C9}"/>
    <dgm:cxn modelId="{6BC5F486-71BD-4A04-B163-B6A5018B50BA}" type="presOf" srcId="{E4A871A5-2C47-44B4-83E1-459F72354A3C}" destId="{9E93B727-247C-4854-B67C-026B5E326DE1}" srcOrd="0" destOrd="0" presId="urn:microsoft.com/office/officeart/2005/8/layout/hProcess7#1"/>
    <dgm:cxn modelId="{195BB0F2-78D1-446A-B17E-E6CF0B44FA30}" type="presOf" srcId="{CBF74E0D-9A0B-47B0-8DBD-F26DAF77450F}" destId="{14A0197F-E701-4EED-89D8-22AAD8C86F81}" srcOrd="0" destOrd="0" presId="urn:microsoft.com/office/officeart/2005/8/layout/hProcess7#1"/>
    <dgm:cxn modelId="{B85577BA-69A3-49C5-A72A-CDDC34C11816}" srcId="{FE58320C-02C7-409B-BB31-D6910B0C4689}" destId="{AE4F519E-FD22-44A6-8AB2-2BF70D511921}" srcOrd="0" destOrd="0" parTransId="{F330FE92-7817-4827-AF9F-DD849D7A74ED}" sibTransId="{07A610B4-20CB-411D-96F2-F667EA53F5E6}"/>
    <dgm:cxn modelId="{1366B01E-1D39-4ABB-B091-6061A7F80BD3}" type="presOf" srcId="{FE58320C-02C7-409B-BB31-D6910B0C4689}" destId="{EE5D598B-180E-4507-BBFD-730CAE47AA04}" srcOrd="1" destOrd="0" presId="urn:microsoft.com/office/officeart/2005/8/layout/hProcess7#1"/>
    <dgm:cxn modelId="{56414951-1AC2-49BB-BAE4-63557F26EA66}" type="presOf" srcId="{FE58320C-02C7-409B-BB31-D6910B0C4689}" destId="{43188F6B-555A-4B28-AE8F-F7F2DAECB439}" srcOrd="0" destOrd="0" presId="urn:microsoft.com/office/officeart/2005/8/layout/hProcess7#1"/>
    <dgm:cxn modelId="{B38BAD2E-E6F4-4393-9B32-1EFB9555E56D}" type="presOf" srcId="{2E8D487C-24B4-4E92-99C5-FB2E3F9C62CE}" destId="{4334C474-3944-44D0-A6ED-0619B79D85BD}" srcOrd="0" destOrd="0" presId="urn:microsoft.com/office/officeart/2005/8/layout/hProcess7#1"/>
    <dgm:cxn modelId="{89CBDA67-87B3-4324-A48F-99ED15B63338}" srcId="{2E8D487C-24B4-4E92-99C5-FB2E3F9C62CE}" destId="{FE58320C-02C7-409B-BB31-D6910B0C4689}" srcOrd="0" destOrd="0" parTransId="{E3D3E954-FC24-4F24-8343-360646EA10DA}" sibTransId="{B43FE8F8-F988-4648-A5E5-6DEDDD588767}"/>
    <dgm:cxn modelId="{A37C2F23-249F-4338-92BA-A87B2E54962A}" type="presOf" srcId="{AE4F519E-FD22-44A6-8AB2-2BF70D511921}" destId="{3B0E5113-B713-4437-B727-68384C51384D}" srcOrd="0" destOrd="0" presId="urn:microsoft.com/office/officeart/2005/8/layout/hProcess7#1"/>
    <dgm:cxn modelId="{C029B283-CBCC-4086-AB76-7CD8810CA450}" srcId="{2E8D487C-24B4-4E92-99C5-FB2E3F9C62CE}" destId="{CBF74E0D-9A0B-47B0-8DBD-F26DAF77450F}" srcOrd="1" destOrd="0" parTransId="{1FFD7DF1-7CEA-4D8E-8E4F-B91F0B2F46CC}" sibTransId="{FC962C07-EAB3-4ACF-AA2D-BC592302C46F}"/>
    <dgm:cxn modelId="{FAD94AF6-B4E2-4F92-888C-C3D297134302}" type="presOf" srcId="{CBF74E0D-9A0B-47B0-8DBD-F26DAF77450F}" destId="{40031B44-0226-4E7D-9D8A-FE783E720B83}" srcOrd="1" destOrd="0" presId="urn:microsoft.com/office/officeart/2005/8/layout/hProcess7#1"/>
    <dgm:cxn modelId="{EC2B381F-415C-4174-914D-DE77036FAD5C}" type="presParOf" srcId="{4334C474-3944-44D0-A6ED-0619B79D85BD}" destId="{541F3838-5A20-4213-8F40-5490DF9FE717}" srcOrd="0" destOrd="0" presId="urn:microsoft.com/office/officeart/2005/8/layout/hProcess7#1"/>
    <dgm:cxn modelId="{ACC709B6-541F-4206-AA96-0878D9823CD5}" type="presParOf" srcId="{541F3838-5A20-4213-8F40-5490DF9FE717}" destId="{43188F6B-555A-4B28-AE8F-F7F2DAECB439}" srcOrd="0" destOrd="0" presId="urn:microsoft.com/office/officeart/2005/8/layout/hProcess7#1"/>
    <dgm:cxn modelId="{9DEA8C54-D1EC-48E6-8561-A25FBA553495}" type="presParOf" srcId="{541F3838-5A20-4213-8F40-5490DF9FE717}" destId="{EE5D598B-180E-4507-BBFD-730CAE47AA04}" srcOrd="1" destOrd="0" presId="urn:microsoft.com/office/officeart/2005/8/layout/hProcess7#1"/>
    <dgm:cxn modelId="{B936F416-CAB4-4AAD-8F87-8286471FB09D}" type="presParOf" srcId="{541F3838-5A20-4213-8F40-5490DF9FE717}" destId="{3B0E5113-B713-4437-B727-68384C51384D}" srcOrd="2" destOrd="0" presId="urn:microsoft.com/office/officeart/2005/8/layout/hProcess7#1"/>
    <dgm:cxn modelId="{FB1A0E92-91E3-480C-BCCA-0AF2170513BD}" type="presParOf" srcId="{4334C474-3944-44D0-A6ED-0619B79D85BD}" destId="{C2AA4819-2CDF-40E4-8B82-34BB0FC46E17}" srcOrd="1" destOrd="0" presId="urn:microsoft.com/office/officeart/2005/8/layout/hProcess7#1"/>
    <dgm:cxn modelId="{5E7607C7-B8EF-417F-8DFB-21706BE01CAC}" type="presParOf" srcId="{4334C474-3944-44D0-A6ED-0619B79D85BD}" destId="{D8BCF680-2E64-430C-AE98-2EE982B1E864}" srcOrd="2" destOrd="0" presId="urn:microsoft.com/office/officeart/2005/8/layout/hProcess7#1"/>
    <dgm:cxn modelId="{C9E9A616-10A8-4CBD-8F25-1ED219466EAC}" type="presParOf" srcId="{D8BCF680-2E64-430C-AE98-2EE982B1E864}" destId="{AB91EAAB-45C7-43C7-8201-5E64C7BF3416}" srcOrd="0" destOrd="0" presId="urn:microsoft.com/office/officeart/2005/8/layout/hProcess7#1"/>
    <dgm:cxn modelId="{CEA97E29-86E5-4E7C-B8A2-F59EF4F8704C}" type="presParOf" srcId="{D8BCF680-2E64-430C-AE98-2EE982B1E864}" destId="{52F55334-98B2-47ED-9746-E6C6081DF843}" srcOrd="1" destOrd="0" presId="urn:microsoft.com/office/officeart/2005/8/layout/hProcess7#1"/>
    <dgm:cxn modelId="{C57D3591-4653-4082-8DED-DBA5694B1484}" type="presParOf" srcId="{D8BCF680-2E64-430C-AE98-2EE982B1E864}" destId="{B5622129-25B4-4014-A92B-F700126D567E}" srcOrd="2" destOrd="0" presId="urn:microsoft.com/office/officeart/2005/8/layout/hProcess7#1"/>
    <dgm:cxn modelId="{FDF81EC1-8605-470A-8E9F-689EA180405E}" type="presParOf" srcId="{4334C474-3944-44D0-A6ED-0619B79D85BD}" destId="{0A45AF7A-73EE-4F19-B370-CCAC0F4054B0}" srcOrd="3" destOrd="0" presId="urn:microsoft.com/office/officeart/2005/8/layout/hProcess7#1"/>
    <dgm:cxn modelId="{AB19AB86-FEFF-4F5C-BB86-13E8C0FDF249}" type="presParOf" srcId="{4334C474-3944-44D0-A6ED-0619B79D85BD}" destId="{D3A9C731-8C2E-4CA1-8BD3-76354F39FFE3}" srcOrd="4" destOrd="0" presId="urn:microsoft.com/office/officeart/2005/8/layout/hProcess7#1"/>
    <dgm:cxn modelId="{07A4F385-E373-42E8-B6C9-EC66AD0975A3}" type="presParOf" srcId="{D3A9C731-8C2E-4CA1-8BD3-76354F39FFE3}" destId="{14A0197F-E701-4EED-89D8-22AAD8C86F81}" srcOrd="0" destOrd="0" presId="urn:microsoft.com/office/officeart/2005/8/layout/hProcess7#1"/>
    <dgm:cxn modelId="{9693E3DC-56D6-473B-9753-8815A62BDC03}" type="presParOf" srcId="{D3A9C731-8C2E-4CA1-8BD3-76354F39FFE3}" destId="{40031B44-0226-4E7D-9D8A-FE783E720B83}" srcOrd="1" destOrd="0" presId="urn:microsoft.com/office/officeart/2005/8/layout/hProcess7#1"/>
    <dgm:cxn modelId="{C9D97A2A-D054-4C83-AC29-28A2E2A37409}" type="presParOf" srcId="{D3A9C731-8C2E-4CA1-8BD3-76354F39FFE3}" destId="{9E93B727-247C-4854-B67C-026B5E326DE1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BD20A6E-2B6C-4CAC-B729-BBFB83FEBFBB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8F10448-1624-457E-9C55-55ED188CD2F7}">
      <dgm:prSet phldrT="[Text]" custT="1"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Persiapan</a:t>
          </a:r>
          <a:r>
            <a:rPr lang="en-US" sz="15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(</a:t>
          </a:r>
          <a:r>
            <a:rPr lang="en-US" sz="1600" b="1" dirty="0" err="1">
              <a:solidFill>
                <a:schemeClr val="tx1"/>
              </a:solidFill>
            </a:rPr>
            <a:t>Koordinasi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antara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Kepala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Sekolah</a:t>
          </a:r>
          <a:r>
            <a:rPr lang="en-US" sz="1600" b="1" dirty="0">
              <a:solidFill>
                <a:schemeClr val="tx1"/>
              </a:solidFill>
            </a:rPr>
            <a:t> Guru, Orang </a:t>
          </a:r>
          <a:r>
            <a:rPr lang="en-US" sz="1600" b="1" dirty="0" err="1">
              <a:solidFill>
                <a:schemeClr val="tx1"/>
              </a:solidFill>
            </a:rPr>
            <a:t>Tua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dan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Peserta</a:t>
          </a:r>
          <a:r>
            <a:rPr lang="en-US" sz="1600" b="1" dirty="0">
              <a:solidFill>
                <a:schemeClr val="tx1"/>
              </a:solidFill>
            </a:rPr>
            <a:t> </a:t>
          </a:r>
          <a:r>
            <a:rPr lang="en-US" sz="1600" b="1" dirty="0" err="1">
              <a:solidFill>
                <a:schemeClr val="tx1"/>
              </a:solidFill>
            </a:rPr>
            <a:t>Dididik</a:t>
          </a:r>
          <a:r>
            <a:rPr lang="en-US" sz="1600" b="1" dirty="0">
              <a:solidFill>
                <a:schemeClr val="tx1"/>
              </a:solidFill>
            </a:rPr>
            <a:t>)</a:t>
          </a:r>
          <a:endParaRPr lang="en-US" sz="1600" dirty="0">
            <a:solidFill>
              <a:schemeClr val="tx1"/>
            </a:solidFill>
          </a:endParaRPr>
        </a:p>
      </dgm:t>
    </dgm:pt>
    <dgm:pt modelId="{037668A6-9C4D-439E-BACA-062A808D612C}" type="parTrans" cxnId="{B01FAD3A-D95F-4407-86F4-75E553AD5524}">
      <dgm:prSet/>
      <dgm:spPr/>
      <dgm:t>
        <a:bodyPr/>
        <a:lstStyle/>
        <a:p>
          <a:endParaRPr lang="en-US"/>
        </a:p>
      </dgm:t>
    </dgm:pt>
    <dgm:pt modelId="{A2FF4381-69EE-4827-9B3D-8802534F5245}" type="sibTrans" cxnId="{B01FAD3A-D95F-4407-86F4-75E553AD5524}">
      <dgm:prSet/>
      <dgm:spPr/>
      <dgm:t>
        <a:bodyPr/>
        <a:lstStyle/>
        <a:p>
          <a:endParaRPr lang="en-US"/>
        </a:p>
      </dgm:t>
    </dgm:pt>
    <dgm:pt modelId="{BD5E0558-483F-4266-9118-A477427CA71C}">
      <dgm:prSet phldrT="[Text]" custT="1"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Perencanaan</a:t>
          </a:r>
          <a:r>
            <a:rPr lang="en-US" sz="26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(</a:t>
          </a:r>
          <a:r>
            <a:rPr lang="en-US" sz="1600" dirty="0">
              <a:solidFill>
                <a:schemeClr val="tx1"/>
              </a:solidFill>
            </a:rPr>
            <a:t>Tim </a:t>
          </a:r>
          <a:r>
            <a:rPr lang="en-US" sz="1600" dirty="0" err="1">
              <a:solidFill>
                <a:schemeClr val="tx1"/>
              </a:solidFill>
            </a:rPr>
            <a:t>Pengembangan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menyusun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rencana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aksi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tahunan</a:t>
          </a:r>
          <a:r>
            <a:rPr lang="en-US" sz="1600" dirty="0">
              <a:solidFill>
                <a:schemeClr val="tx1"/>
              </a:solidFill>
            </a:rPr>
            <a:t>) </a:t>
          </a:r>
        </a:p>
      </dgm:t>
    </dgm:pt>
    <dgm:pt modelId="{C3B993E2-133F-4EC6-B5A9-66BE4D6FD6E5}" type="parTrans" cxnId="{7CDA3B8B-E82E-4997-9F56-FD3F747C0608}">
      <dgm:prSet/>
      <dgm:spPr/>
      <dgm:t>
        <a:bodyPr/>
        <a:lstStyle/>
        <a:p>
          <a:endParaRPr lang="en-US"/>
        </a:p>
      </dgm:t>
    </dgm:pt>
    <dgm:pt modelId="{DD2A1C12-F45E-4430-860A-3FBD40940F07}" type="sibTrans" cxnId="{7CDA3B8B-E82E-4997-9F56-FD3F747C0608}">
      <dgm:prSet/>
      <dgm:spPr/>
      <dgm:t>
        <a:bodyPr/>
        <a:lstStyle/>
        <a:p>
          <a:endParaRPr lang="en-US"/>
        </a:p>
      </dgm:t>
    </dgm:pt>
    <dgm:pt modelId="{D317AC39-17BF-488C-B4F3-27C4B3E1173E}">
      <dgm:prSet phldrT="[Text]" custT="1"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Pelaksaaan</a:t>
          </a:r>
          <a:r>
            <a:rPr lang="en-US" sz="9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(</a:t>
          </a:r>
          <a:r>
            <a:rPr lang="en-US" sz="1600" dirty="0">
              <a:solidFill>
                <a:schemeClr val="tx1"/>
              </a:solidFill>
            </a:rPr>
            <a:t>Tim </a:t>
          </a:r>
          <a:r>
            <a:rPr lang="en-US" sz="1600" dirty="0" err="1">
              <a:solidFill>
                <a:schemeClr val="tx1"/>
              </a:solidFill>
            </a:rPr>
            <a:t>Pengembangan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melaksanakan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rencana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aksi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tahunan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dengan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mengoptimalkan</a:t>
          </a:r>
          <a:r>
            <a:rPr lang="en-US" sz="1600" dirty="0">
              <a:solidFill>
                <a:schemeClr val="tx1"/>
              </a:solidFill>
            </a:rPr>
            <a:t>  </a:t>
          </a:r>
          <a:r>
            <a:rPr lang="en-US" sz="1600" dirty="0" err="1">
              <a:solidFill>
                <a:schemeClr val="tx1"/>
              </a:solidFill>
            </a:rPr>
            <a:t>semua</a:t>
          </a:r>
          <a:r>
            <a:rPr lang="en-US" sz="1600" dirty="0">
              <a:solidFill>
                <a:schemeClr val="tx1"/>
              </a:solidFill>
            </a:rPr>
            <a:t>  </a:t>
          </a:r>
          <a:r>
            <a:rPr lang="en-US" sz="1600" dirty="0" err="1">
              <a:solidFill>
                <a:schemeClr val="tx1"/>
              </a:solidFill>
            </a:rPr>
            <a:t>sumber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daya</a:t>
          </a:r>
          <a:r>
            <a:rPr lang="en-US" sz="1600" dirty="0">
              <a:solidFill>
                <a:schemeClr val="tx1"/>
              </a:solidFill>
            </a:rPr>
            <a:t>)</a:t>
          </a:r>
        </a:p>
      </dgm:t>
    </dgm:pt>
    <dgm:pt modelId="{FF8E3383-523D-4F84-B867-A7D108F4D886}" type="parTrans" cxnId="{5DEDDC5A-45DB-4E68-B1FF-998780572254}">
      <dgm:prSet/>
      <dgm:spPr/>
      <dgm:t>
        <a:bodyPr/>
        <a:lstStyle/>
        <a:p>
          <a:endParaRPr lang="en-US"/>
        </a:p>
      </dgm:t>
    </dgm:pt>
    <dgm:pt modelId="{11EC5419-92E9-4924-A1F9-C7B766A61EB3}" type="sibTrans" cxnId="{5DEDDC5A-45DB-4E68-B1FF-998780572254}">
      <dgm:prSet/>
      <dgm:spPr/>
      <dgm:t>
        <a:bodyPr/>
        <a:lstStyle/>
        <a:p>
          <a:endParaRPr lang="en-US"/>
        </a:p>
      </dgm:t>
    </dgm:pt>
    <dgm:pt modelId="{116AFE21-F0E9-4D19-AD1F-1CC5946FE398}">
      <dgm:prSet phldrT="[Text]" custT="1"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2600" b="1" dirty="0" err="1">
              <a:solidFill>
                <a:schemeClr val="tx1"/>
              </a:solidFill>
            </a:rPr>
            <a:t>Pemantauan</a:t>
          </a:r>
          <a:r>
            <a:rPr lang="en-US" sz="2600" b="1" dirty="0">
              <a:solidFill>
                <a:schemeClr val="tx1"/>
              </a:solidFill>
            </a:rPr>
            <a:t>, </a:t>
          </a:r>
          <a:r>
            <a:rPr lang="en-US" sz="2600" b="1" dirty="0" err="1">
              <a:solidFill>
                <a:schemeClr val="tx1"/>
              </a:solidFill>
            </a:rPr>
            <a:t>evaluasi</a:t>
          </a:r>
          <a:r>
            <a:rPr lang="en-US" sz="2600" b="1" dirty="0">
              <a:solidFill>
                <a:schemeClr val="tx1"/>
              </a:solidFill>
            </a:rPr>
            <a:t>, </a:t>
          </a:r>
          <a:r>
            <a:rPr lang="en-US" sz="2600" b="1" dirty="0" err="1">
              <a:solidFill>
                <a:schemeClr val="tx1"/>
              </a:solidFill>
            </a:rPr>
            <a:t>dan</a:t>
          </a:r>
          <a:r>
            <a:rPr lang="en-US" sz="2600" b="1" dirty="0">
              <a:solidFill>
                <a:schemeClr val="tx1"/>
              </a:solidFill>
            </a:rPr>
            <a:t> </a:t>
          </a:r>
          <a:r>
            <a:rPr lang="en-US" sz="2600" b="1" dirty="0" err="1">
              <a:solidFill>
                <a:schemeClr val="tx1"/>
              </a:solidFill>
            </a:rPr>
            <a:t>pelaporan</a:t>
          </a:r>
          <a:r>
            <a:rPr lang="en-US" sz="2600" b="1" dirty="0">
              <a:solidFill>
                <a:schemeClr val="tx1"/>
              </a:solidFill>
            </a:rPr>
            <a:t>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1600" b="1" dirty="0">
              <a:solidFill>
                <a:schemeClr val="tx1"/>
              </a:solidFill>
            </a:rPr>
            <a:t>(</a:t>
          </a:r>
          <a:r>
            <a:rPr lang="en-US" sz="1600" dirty="0" err="1">
              <a:solidFill>
                <a:schemeClr val="tx1"/>
              </a:solidFill>
            </a:rPr>
            <a:t>melaksanakan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pemantauan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dan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evaluasi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atas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rencana</a:t>
          </a:r>
          <a:r>
            <a:rPr lang="en-US" sz="1600" dirty="0">
              <a:solidFill>
                <a:schemeClr val="tx1"/>
              </a:solidFill>
            </a:rPr>
            <a:t> </a:t>
          </a:r>
          <a:r>
            <a:rPr lang="en-US" sz="1600" dirty="0" err="1">
              <a:solidFill>
                <a:schemeClr val="tx1"/>
              </a:solidFill>
            </a:rPr>
            <a:t>aksi</a:t>
          </a:r>
          <a:r>
            <a:rPr lang="en-US" sz="1600" dirty="0">
              <a:solidFill>
                <a:schemeClr val="tx1"/>
              </a:solidFill>
            </a:rPr>
            <a:t>)</a:t>
          </a:r>
        </a:p>
      </dgm:t>
    </dgm:pt>
    <dgm:pt modelId="{CCE970FD-2E9F-4263-9DF0-21239029F94C}" type="parTrans" cxnId="{F7694D5A-A3F9-4849-A67C-6C5B6ECD1DE4}">
      <dgm:prSet/>
      <dgm:spPr/>
      <dgm:t>
        <a:bodyPr/>
        <a:lstStyle/>
        <a:p>
          <a:endParaRPr lang="en-US"/>
        </a:p>
      </dgm:t>
    </dgm:pt>
    <dgm:pt modelId="{422A52A5-8C7A-4491-8F66-3EA88317A9E6}" type="sibTrans" cxnId="{F7694D5A-A3F9-4849-A67C-6C5B6ECD1DE4}">
      <dgm:prSet/>
      <dgm:spPr/>
      <dgm:t>
        <a:bodyPr/>
        <a:lstStyle/>
        <a:p>
          <a:endParaRPr lang="en-US"/>
        </a:p>
      </dgm:t>
    </dgm:pt>
    <dgm:pt modelId="{48F5A956-F233-47EA-82F6-5CCE66CCDCE8}" type="pres">
      <dgm:prSet presAssocID="{FBD20A6E-2B6C-4CAC-B729-BBFB83FEBFBB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F02A1C14-203D-4B10-9693-D068EF84C81F}" type="pres">
      <dgm:prSet presAssocID="{FBD20A6E-2B6C-4CAC-B729-BBFB83FEBFBB}" presName="Name1" presStyleCnt="0"/>
      <dgm:spPr/>
    </dgm:pt>
    <dgm:pt modelId="{B7194639-6231-4203-A8AE-428259E76265}" type="pres">
      <dgm:prSet presAssocID="{FBD20A6E-2B6C-4CAC-B729-BBFB83FEBFBB}" presName="cycle" presStyleCnt="0"/>
      <dgm:spPr/>
    </dgm:pt>
    <dgm:pt modelId="{E4D4AE18-5A88-4387-B4B9-F2E1FD5A711A}" type="pres">
      <dgm:prSet presAssocID="{FBD20A6E-2B6C-4CAC-B729-BBFB83FEBFBB}" presName="srcNode" presStyleLbl="node1" presStyleIdx="0" presStyleCnt="4"/>
      <dgm:spPr/>
    </dgm:pt>
    <dgm:pt modelId="{57B9E986-F2A9-4F68-8BE0-ADB5927698BF}" type="pres">
      <dgm:prSet presAssocID="{FBD20A6E-2B6C-4CAC-B729-BBFB83FEBFBB}" presName="conn" presStyleLbl="parChTrans1D2" presStyleIdx="0" presStyleCnt="1"/>
      <dgm:spPr/>
      <dgm:t>
        <a:bodyPr/>
        <a:lstStyle/>
        <a:p>
          <a:endParaRPr lang="en-US"/>
        </a:p>
      </dgm:t>
    </dgm:pt>
    <dgm:pt modelId="{69BC864C-7BF8-4FE6-ABB4-7968931BD5C0}" type="pres">
      <dgm:prSet presAssocID="{FBD20A6E-2B6C-4CAC-B729-BBFB83FEBFBB}" presName="extraNode" presStyleLbl="node1" presStyleIdx="0" presStyleCnt="4"/>
      <dgm:spPr/>
    </dgm:pt>
    <dgm:pt modelId="{35BC4B7C-C6AB-472F-8CB4-329F1302302F}" type="pres">
      <dgm:prSet presAssocID="{FBD20A6E-2B6C-4CAC-B729-BBFB83FEBFBB}" presName="dstNode" presStyleLbl="node1" presStyleIdx="0" presStyleCnt="4"/>
      <dgm:spPr/>
    </dgm:pt>
    <dgm:pt modelId="{CBDD448E-A9C0-4F7C-AD0E-5B6196714944}" type="pres">
      <dgm:prSet presAssocID="{B8F10448-1624-457E-9C55-55ED188CD2F7}" presName="text_1" presStyleLbl="node1" presStyleIdx="0" presStyleCnt="4" custScaleY="1250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206AF53-3BAB-4BC3-AF1D-B52C51623F13}" type="pres">
      <dgm:prSet presAssocID="{B8F10448-1624-457E-9C55-55ED188CD2F7}" presName="accent_1" presStyleCnt="0"/>
      <dgm:spPr/>
    </dgm:pt>
    <dgm:pt modelId="{7AF6E3A8-AD26-4F57-B8E7-3F3EF5458BFC}" type="pres">
      <dgm:prSet presAssocID="{B8F10448-1624-457E-9C55-55ED188CD2F7}" presName="accentRepeatNode" presStyleLbl="solidFgAcc1" presStyleIdx="0" presStyleCnt="4"/>
      <dgm:spPr/>
    </dgm:pt>
    <dgm:pt modelId="{04B89990-FFB2-4EDF-99CB-A6EED9E0A70E}" type="pres">
      <dgm:prSet presAssocID="{BD5E0558-483F-4266-9118-A477427CA71C}" presName="text_2" presStyleLbl="node1" presStyleIdx="1" presStyleCnt="4" custScaleY="120480" custLinFactNeighborY="-102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AF084DF-089E-423E-89D0-50C5A90F5566}" type="pres">
      <dgm:prSet presAssocID="{BD5E0558-483F-4266-9118-A477427CA71C}" presName="accent_2" presStyleCnt="0"/>
      <dgm:spPr/>
    </dgm:pt>
    <dgm:pt modelId="{69340185-7BBB-41B3-AFCC-CFAC4B58460E}" type="pres">
      <dgm:prSet presAssocID="{BD5E0558-483F-4266-9118-A477427CA71C}" presName="accentRepeatNode" presStyleLbl="solidFgAcc1" presStyleIdx="1" presStyleCnt="4" custLinFactNeighborY="-8176"/>
      <dgm:spPr/>
    </dgm:pt>
    <dgm:pt modelId="{1B855EE4-3303-4553-9C73-4FACAC518AD4}" type="pres">
      <dgm:prSet presAssocID="{D317AC39-17BF-488C-B4F3-27C4B3E1173E}" presName="text_3" presStyleLbl="node1" presStyleIdx="2" presStyleCnt="4" custScaleY="145441" custLinFactNeighborY="-1477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97B4D91-7858-41D5-9DFB-7C37C071EA7D}" type="pres">
      <dgm:prSet presAssocID="{D317AC39-17BF-488C-B4F3-27C4B3E1173E}" presName="accent_3" presStyleCnt="0"/>
      <dgm:spPr/>
    </dgm:pt>
    <dgm:pt modelId="{F3D46C0F-853F-4584-A775-335C34A215DA}" type="pres">
      <dgm:prSet presAssocID="{D317AC39-17BF-488C-B4F3-27C4B3E1173E}" presName="accentRepeatNode" presStyleLbl="solidFgAcc1" presStyleIdx="2" presStyleCnt="4" custLinFactNeighborY="-11819"/>
      <dgm:spPr/>
    </dgm:pt>
    <dgm:pt modelId="{47B95202-C3FE-4866-84DE-51E6BF4E3C78}" type="pres">
      <dgm:prSet presAssocID="{116AFE21-F0E9-4D19-AD1F-1CC5946FE398}" presName="text_4" presStyleLbl="node1" presStyleIdx="3" presStyleCnt="4" custScaleY="14085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98AD7B-CF2C-4A5C-900B-0694C5BDCEA2}" type="pres">
      <dgm:prSet presAssocID="{116AFE21-F0E9-4D19-AD1F-1CC5946FE398}" presName="accent_4" presStyleCnt="0"/>
      <dgm:spPr/>
    </dgm:pt>
    <dgm:pt modelId="{F751EB9E-B230-4704-8CB7-F3CE0F30C512}" type="pres">
      <dgm:prSet presAssocID="{116AFE21-F0E9-4D19-AD1F-1CC5946FE398}" presName="accentRepeatNode" presStyleLbl="solidFgAcc1" presStyleIdx="3" presStyleCnt="4"/>
      <dgm:spPr/>
    </dgm:pt>
  </dgm:ptLst>
  <dgm:cxnLst>
    <dgm:cxn modelId="{F7694D5A-A3F9-4849-A67C-6C5B6ECD1DE4}" srcId="{FBD20A6E-2B6C-4CAC-B729-BBFB83FEBFBB}" destId="{116AFE21-F0E9-4D19-AD1F-1CC5946FE398}" srcOrd="3" destOrd="0" parTransId="{CCE970FD-2E9F-4263-9DF0-21239029F94C}" sibTransId="{422A52A5-8C7A-4491-8F66-3EA88317A9E6}"/>
    <dgm:cxn modelId="{B01FAD3A-D95F-4407-86F4-75E553AD5524}" srcId="{FBD20A6E-2B6C-4CAC-B729-BBFB83FEBFBB}" destId="{B8F10448-1624-457E-9C55-55ED188CD2F7}" srcOrd="0" destOrd="0" parTransId="{037668A6-9C4D-439E-BACA-062A808D612C}" sibTransId="{A2FF4381-69EE-4827-9B3D-8802534F5245}"/>
    <dgm:cxn modelId="{7280EAA1-150D-4223-A229-8F1778BDD85B}" type="presOf" srcId="{FBD20A6E-2B6C-4CAC-B729-BBFB83FEBFBB}" destId="{48F5A956-F233-47EA-82F6-5CCE66CCDCE8}" srcOrd="0" destOrd="0" presId="urn:microsoft.com/office/officeart/2008/layout/VerticalCurvedList"/>
    <dgm:cxn modelId="{00A5EDB6-99D7-4B44-A60A-DC21FE519321}" type="presOf" srcId="{A2FF4381-69EE-4827-9B3D-8802534F5245}" destId="{57B9E986-F2A9-4F68-8BE0-ADB5927698BF}" srcOrd="0" destOrd="0" presId="urn:microsoft.com/office/officeart/2008/layout/VerticalCurvedList"/>
    <dgm:cxn modelId="{5DEDDC5A-45DB-4E68-B1FF-998780572254}" srcId="{FBD20A6E-2B6C-4CAC-B729-BBFB83FEBFBB}" destId="{D317AC39-17BF-488C-B4F3-27C4B3E1173E}" srcOrd="2" destOrd="0" parTransId="{FF8E3383-523D-4F84-B867-A7D108F4D886}" sibTransId="{11EC5419-92E9-4924-A1F9-C7B766A61EB3}"/>
    <dgm:cxn modelId="{7CDA3B8B-E82E-4997-9F56-FD3F747C0608}" srcId="{FBD20A6E-2B6C-4CAC-B729-BBFB83FEBFBB}" destId="{BD5E0558-483F-4266-9118-A477427CA71C}" srcOrd="1" destOrd="0" parTransId="{C3B993E2-133F-4EC6-B5A9-66BE4D6FD6E5}" sibTransId="{DD2A1C12-F45E-4430-860A-3FBD40940F07}"/>
    <dgm:cxn modelId="{F33737C2-F1A5-4335-AB13-72F9A8F70785}" type="presOf" srcId="{BD5E0558-483F-4266-9118-A477427CA71C}" destId="{04B89990-FFB2-4EDF-99CB-A6EED9E0A70E}" srcOrd="0" destOrd="0" presId="urn:microsoft.com/office/officeart/2008/layout/VerticalCurvedList"/>
    <dgm:cxn modelId="{27A72030-A7F8-4529-8FAC-989FF07EBEC7}" type="presOf" srcId="{116AFE21-F0E9-4D19-AD1F-1CC5946FE398}" destId="{47B95202-C3FE-4866-84DE-51E6BF4E3C78}" srcOrd="0" destOrd="0" presId="urn:microsoft.com/office/officeart/2008/layout/VerticalCurvedList"/>
    <dgm:cxn modelId="{9CC9D12A-DB48-4DD0-90D4-EA27F38F9775}" type="presOf" srcId="{B8F10448-1624-457E-9C55-55ED188CD2F7}" destId="{CBDD448E-A9C0-4F7C-AD0E-5B6196714944}" srcOrd="0" destOrd="0" presId="urn:microsoft.com/office/officeart/2008/layout/VerticalCurvedList"/>
    <dgm:cxn modelId="{73EC642E-6E2C-4C12-A889-56CACF4613DF}" type="presOf" srcId="{D317AC39-17BF-488C-B4F3-27C4B3E1173E}" destId="{1B855EE4-3303-4553-9C73-4FACAC518AD4}" srcOrd="0" destOrd="0" presId="urn:microsoft.com/office/officeart/2008/layout/VerticalCurvedList"/>
    <dgm:cxn modelId="{B9749894-FD9A-4690-9CB5-2B472BFAF86A}" type="presParOf" srcId="{48F5A956-F233-47EA-82F6-5CCE66CCDCE8}" destId="{F02A1C14-203D-4B10-9693-D068EF84C81F}" srcOrd="0" destOrd="0" presId="urn:microsoft.com/office/officeart/2008/layout/VerticalCurvedList"/>
    <dgm:cxn modelId="{EDE1AC75-6CB3-4EF3-963F-8F44014B3338}" type="presParOf" srcId="{F02A1C14-203D-4B10-9693-D068EF84C81F}" destId="{B7194639-6231-4203-A8AE-428259E76265}" srcOrd="0" destOrd="0" presId="urn:microsoft.com/office/officeart/2008/layout/VerticalCurvedList"/>
    <dgm:cxn modelId="{661F696E-35EA-4B5B-BF60-3A2E5BCC95EA}" type="presParOf" srcId="{B7194639-6231-4203-A8AE-428259E76265}" destId="{E4D4AE18-5A88-4387-B4B9-F2E1FD5A711A}" srcOrd="0" destOrd="0" presId="urn:microsoft.com/office/officeart/2008/layout/VerticalCurvedList"/>
    <dgm:cxn modelId="{4DA44ADF-7E3F-4573-B6EC-04EF1CA151FA}" type="presParOf" srcId="{B7194639-6231-4203-A8AE-428259E76265}" destId="{57B9E986-F2A9-4F68-8BE0-ADB5927698BF}" srcOrd="1" destOrd="0" presId="urn:microsoft.com/office/officeart/2008/layout/VerticalCurvedList"/>
    <dgm:cxn modelId="{BF9D50A7-96B6-476B-B1EC-42A336BBF3B3}" type="presParOf" srcId="{B7194639-6231-4203-A8AE-428259E76265}" destId="{69BC864C-7BF8-4FE6-ABB4-7968931BD5C0}" srcOrd="2" destOrd="0" presId="urn:microsoft.com/office/officeart/2008/layout/VerticalCurvedList"/>
    <dgm:cxn modelId="{BF9A8FC7-1C0D-4D9C-BFCA-40FE0694600B}" type="presParOf" srcId="{B7194639-6231-4203-A8AE-428259E76265}" destId="{35BC4B7C-C6AB-472F-8CB4-329F1302302F}" srcOrd="3" destOrd="0" presId="urn:microsoft.com/office/officeart/2008/layout/VerticalCurvedList"/>
    <dgm:cxn modelId="{ABABE692-E375-4308-8960-48C0C35876C4}" type="presParOf" srcId="{F02A1C14-203D-4B10-9693-D068EF84C81F}" destId="{CBDD448E-A9C0-4F7C-AD0E-5B6196714944}" srcOrd="1" destOrd="0" presId="urn:microsoft.com/office/officeart/2008/layout/VerticalCurvedList"/>
    <dgm:cxn modelId="{0DD7C259-EF2B-4873-823E-70BE30B79028}" type="presParOf" srcId="{F02A1C14-203D-4B10-9693-D068EF84C81F}" destId="{C206AF53-3BAB-4BC3-AF1D-B52C51623F13}" srcOrd="2" destOrd="0" presId="urn:microsoft.com/office/officeart/2008/layout/VerticalCurvedList"/>
    <dgm:cxn modelId="{5659B881-A88C-4F51-A481-22EB7BDD8C5D}" type="presParOf" srcId="{C206AF53-3BAB-4BC3-AF1D-B52C51623F13}" destId="{7AF6E3A8-AD26-4F57-B8E7-3F3EF5458BFC}" srcOrd="0" destOrd="0" presId="urn:microsoft.com/office/officeart/2008/layout/VerticalCurvedList"/>
    <dgm:cxn modelId="{DAEE82F5-8BE7-471C-89CB-36CAB4133F41}" type="presParOf" srcId="{F02A1C14-203D-4B10-9693-D068EF84C81F}" destId="{04B89990-FFB2-4EDF-99CB-A6EED9E0A70E}" srcOrd="3" destOrd="0" presId="urn:microsoft.com/office/officeart/2008/layout/VerticalCurvedList"/>
    <dgm:cxn modelId="{64C94C3B-3E3E-4C55-A15F-9E47C29628B8}" type="presParOf" srcId="{F02A1C14-203D-4B10-9693-D068EF84C81F}" destId="{4AF084DF-089E-423E-89D0-50C5A90F5566}" srcOrd="4" destOrd="0" presId="urn:microsoft.com/office/officeart/2008/layout/VerticalCurvedList"/>
    <dgm:cxn modelId="{AE81108F-691E-45DF-8B03-2B865F925F95}" type="presParOf" srcId="{4AF084DF-089E-423E-89D0-50C5A90F5566}" destId="{69340185-7BBB-41B3-AFCC-CFAC4B58460E}" srcOrd="0" destOrd="0" presId="urn:microsoft.com/office/officeart/2008/layout/VerticalCurvedList"/>
    <dgm:cxn modelId="{7F72BDAD-2181-44E4-B033-7FE90B910AA8}" type="presParOf" srcId="{F02A1C14-203D-4B10-9693-D068EF84C81F}" destId="{1B855EE4-3303-4553-9C73-4FACAC518AD4}" srcOrd="5" destOrd="0" presId="urn:microsoft.com/office/officeart/2008/layout/VerticalCurvedList"/>
    <dgm:cxn modelId="{3F9C26B0-FC53-441F-B8EB-4EFE158C90C6}" type="presParOf" srcId="{F02A1C14-203D-4B10-9693-D068EF84C81F}" destId="{697B4D91-7858-41D5-9DFB-7C37C071EA7D}" srcOrd="6" destOrd="0" presId="urn:microsoft.com/office/officeart/2008/layout/VerticalCurvedList"/>
    <dgm:cxn modelId="{7310E413-5AE1-4E76-856E-2D407FDF3169}" type="presParOf" srcId="{697B4D91-7858-41D5-9DFB-7C37C071EA7D}" destId="{F3D46C0F-853F-4584-A775-335C34A215DA}" srcOrd="0" destOrd="0" presId="urn:microsoft.com/office/officeart/2008/layout/VerticalCurvedList"/>
    <dgm:cxn modelId="{26189909-265F-4E4C-B7D0-6450C4261842}" type="presParOf" srcId="{F02A1C14-203D-4B10-9693-D068EF84C81F}" destId="{47B95202-C3FE-4866-84DE-51E6BF4E3C78}" srcOrd="7" destOrd="0" presId="urn:microsoft.com/office/officeart/2008/layout/VerticalCurvedList"/>
    <dgm:cxn modelId="{7D943214-0CD7-439A-9A7A-1C5E8E487796}" type="presParOf" srcId="{F02A1C14-203D-4B10-9693-D068EF84C81F}" destId="{0D98AD7B-CF2C-4A5C-900B-0694C5BDCEA2}" srcOrd="8" destOrd="0" presId="urn:microsoft.com/office/officeart/2008/layout/VerticalCurvedList"/>
    <dgm:cxn modelId="{AF2A962F-C954-40E4-9B08-136756CEC74C}" type="presParOf" srcId="{0D98AD7B-CF2C-4A5C-900B-0694C5BDCEA2}" destId="{F751EB9E-B230-4704-8CB7-F3CE0F30C51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746152-B684-4D9E-B603-206096244616}">
      <dsp:nvSpPr>
        <dsp:cNvPr id="0" name=""/>
        <dsp:cNvSpPr/>
      </dsp:nvSpPr>
      <dsp:spPr>
        <a:xfrm>
          <a:off x="0" y="2618"/>
          <a:ext cx="8229600" cy="7022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/>
            <a:t>Guru menetapkan waktu 15 menit kegiatan literasi</a:t>
          </a:r>
          <a:endParaRPr lang="en-US" sz="2400" b="1" kern="1200" dirty="0"/>
        </a:p>
      </dsp:txBody>
      <dsp:txXfrm>
        <a:off x="34282" y="36900"/>
        <a:ext cx="8161036" cy="633710"/>
      </dsp:txXfrm>
    </dsp:sp>
    <dsp:sp modelId="{DC0BB7C7-16C7-40CC-BAB6-B1D34659F01F}">
      <dsp:nvSpPr>
        <dsp:cNvPr id="0" name=""/>
        <dsp:cNvSpPr/>
      </dsp:nvSpPr>
      <dsp:spPr>
        <a:xfrm>
          <a:off x="0" y="715974"/>
          <a:ext cx="8229600" cy="7022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/>
            <a:t>Buku yang dibaca/dibacakan adalah buku nonpelajaran</a:t>
          </a:r>
          <a:endParaRPr lang="en-US" sz="2400" b="1" kern="1200" dirty="0"/>
        </a:p>
      </dsp:txBody>
      <dsp:txXfrm>
        <a:off x="34282" y="750256"/>
        <a:ext cx="8161036" cy="633710"/>
      </dsp:txXfrm>
    </dsp:sp>
    <dsp:sp modelId="{7016FF4B-1CD2-428C-AE58-13346021A787}">
      <dsp:nvSpPr>
        <dsp:cNvPr id="0" name=""/>
        <dsp:cNvSpPr/>
      </dsp:nvSpPr>
      <dsp:spPr>
        <a:xfrm>
          <a:off x="0" y="1429329"/>
          <a:ext cx="8229600" cy="70227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/>
            <a:t>Buku yang dibaca/dibacakan adalah pilihan peserta didik sesuai  minat</a:t>
          </a:r>
          <a:r>
            <a:rPr lang="en-US" sz="2400" b="1" kern="1200" dirty="0"/>
            <a:t> </a:t>
          </a:r>
          <a:r>
            <a:rPr lang="id-ID" sz="2400" b="1" kern="1200" dirty="0"/>
            <a:t>dan kesenangannya</a:t>
          </a:r>
          <a:endParaRPr lang="en-US" sz="2400" b="1" kern="1200" dirty="0"/>
        </a:p>
      </dsp:txBody>
      <dsp:txXfrm>
        <a:off x="34282" y="1463611"/>
        <a:ext cx="8161036" cy="633710"/>
      </dsp:txXfrm>
    </dsp:sp>
    <dsp:sp modelId="{B54A3232-EA4E-4DD8-BDA7-8401993085EA}">
      <dsp:nvSpPr>
        <dsp:cNvPr id="0" name=""/>
        <dsp:cNvSpPr/>
      </dsp:nvSpPr>
      <dsp:spPr>
        <a:xfrm>
          <a:off x="0" y="2142685"/>
          <a:ext cx="8229600" cy="702274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/>
            <a:t>Tidak</a:t>
          </a:r>
          <a:r>
            <a:rPr lang="en-US" sz="2400" b="1" kern="1200" dirty="0"/>
            <a:t> </a:t>
          </a:r>
          <a:r>
            <a:rPr lang="en-US" sz="2400" b="1" kern="1200" dirty="0" err="1"/>
            <a:t>ada</a:t>
          </a:r>
          <a:r>
            <a:rPr lang="en-US" sz="2400" b="1" kern="1200" dirty="0"/>
            <a:t> </a:t>
          </a:r>
          <a:r>
            <a:rPr lang="en-US" sz="2400" b="1" kern="1200" dirty="0" err="1"/>
            <a:t>tagihan</a:t>
          </a:r>
          <a:r>
            <a:rPr lang="en-US" sz="2400" b="1" kern="1200" dirty="0"/>
            <a:t>/</a:t>
          </a:r>
          <a:r>
            <a:rPr lang="en-US" sz="2400" b="1" kern="1200" dirty="0" err="1"/>
            <a:t>penilaian</a:t>
          </a:r>
          <a:endParaRPr lang="en-US" sz="2400" b="1" kern="1200" dirty="0"/>
        </a:p>
      </dsp:txBody>
      <dsp:txXfrm>
        <a:off x="34282" y="2176967"/>
        <a:ext cx="8161036" cy="633710"/>
      </dsp:txXfrm>
    </dsp:sp>
    <dsp:sp modelId="{5E985CB7-04D8-4AD8-ACAF-086764F43562}">
      <dsp:nvSpPr>
        <dsp:cNvPr id="0" name=""/>
        <dsp:cNvSpPr/>
      </dsp:nvSpPr>
      <dsp:spPr>
        <a:xfrm>
          <a:off x="0" y="2856040"/>
          <a:ext cx="8229600" cy="702274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/>
            <a:t>Dapat</a:t>
          </a:r>
          <a:r>
            <a:rPr lang="en-US" sz="2400" b="1" kern="1200" dirty="0"/>
            <a:t> </a:t>
          </a:r>
          <a:r>
            <a:rPr lang="en-US" sz="2400" b="1" kern="1200" dirty="0" err="1"/>
            <a:t>diikuti</a:t>
          </a:r>
          <a:r>
            <a:rPr lang="en-US" sz="2400" b="1" kern="1200" dirty="0"/>
            <a:t> </a:t>
          </a:r>
          <a:r>
            <a:rPr lang="en-US" sz="2400" b="1" kern="1200" dirty="0" err="1"/>
            <a:t>dengan</a:t>
          </a:r>
          <a:r>
            <a:rPr lang="en-US" sz="2400" b="1" kern="1200" dirty="0"/>
            <a:t> </a:t>
          </a:r>
          <a:r>
            <a:rPr lang="en-US" sz="2400" b="1" kern="1200" dirty="0" err="1"/>
            <a:t>kegiatan</a:t>
          </a:r>
          <a:r>
            <a:rPr lang="en-US" sz="2400" b="1" kern="1200" dirty="0"/>
            <a:t> </a:t>
          </a:r>
          <a:r>
            <a:rPr lang="en-US" sz="2400" b="1" kern="1200" dirty="0" err="1"/>
            <a:t>diskusi</a:t>
          </a:r>
          <a:endParaRPr lang="en-US" sz="2400" b="1" kern="1200" dirty="0"/>
        </a:p>
      </dsp:txBody>
      <dsp:txXfrm>
        <a:off x="34282" y="2890322"/>
        <a:ext cx="8161036" cy="633710"/>
      </dsp:txXfrm>
    </dsp:sp>
    <dsp:sp modelId="{AAFA66DD-8FCE-4949-B10E-99F7C103CCC1}">
      <dsp:nvSpPr>
        <dsp:cNvPr id="0" name=""/>
        <dsp:cNvSpPr/>
      </dsp:nvSpPr>
      <dsp:spPr>
        <a:xfrm>
          <a:off x="0" y="3569396"/>
          <a:ext cx="8229600" cy="702274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/>
            <a:t>Kegiatan</a:t>
          </a:r>
          <a:r>
            <a:rPr lang="en-US" sz="2400" b="1" kern="1200" dirty="0"/>
            <a:t> </a:t>
          </a:r>
          <a:r>
            <a:rPr lang="en-US" sz="2400" b="1" kern="1200" dirty="0" err="1"/>
            <a:t>dilakukan</a:t>
          </a:r>
          <a:r>
            <a:rPr lang="en-US" sz="2400" b="1" kern="1200" dirty="0"/>
            <a:t> </a:t>
          </a:r>
          <a:r>
            <a:rPr lang="en-US" sz="2400" b="1" kern="1200" dirty="0" err="1"/>
            <a:t>dalam</a:t>
          </a:r>
          <a:r>
            <a:rPr lang="en-US" sz="2400" b="1" kern="1200" dirty="0"/>
            <a:t> </a:t>
          </a:r>
          <a:r>
            <a:rPr lang="en-US" sz="2400" b="1" kern="1200" dirty="0" err="1"/>
            <a:t>suasana</a:t>
          </a:r>
          <a:r>
            <a:rPr lang="en-US" sz="2400" b="1" kern="1200" dirty="0"/>
            <a:t> yang </a:t>
          </a:r>
          <a:r>
            <a:rPr lang="en-US" sz="2400" b="1" kern="1200" dirty="0" err="1"/>
            <a:t>santai</a:t>
          </a:r>
          <a:r>
            <a:rPr lang="en-US" sz="2400" b="1" kern="1200" dirty="0"/>
            <a:t> </a:t>
          </a:r>
        </a:p>
      </dsp:txBody>
      <dsp:txXfrm>
        <a:off x="34282" y="3603678"/>
        <a:ext cx="8161036" cy="633710"/>
      </dsp:txXfrm>
    </dsp:sp>
    <dsp:sp modelId="{20F3479E-3F9C-428F-8425-6CDBED94D300}">
      <dsp:nvSpPr>
        <dsp:cNvPr id="0" name=""/>
        <dsp:cNvSpPr/>
      </dsp:nvSpPr>
      <dsp:spPr>
        <a:xfrm>
          <a:off x="0" y="4282751"/>
          <a:ext cx="8229600" cy="702274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/>
            <a:t>Membaca dilafalkan (nyaring) atau hening (dalam hati)</a:t>
          </a:r>
          <a:endParaRPr lang="en-US" sz="2400" b="1" kern="1200" dirty="0"/>
        </a:p>
      </dsp:txBody>
      <dsp:txXfrm>
        <a:off x="34282" y="4317033"/>
        <a:ext cx="8161036" cy="6337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88F6B-555A-4B28-AE8F-F7F2DAECB439}">
      <dsp:nvSpPr>
        <dsp:cNvPr id="0" name=""/>
        <dsp:cNvSpPr/>
      </dsp:nvSpPr>
      <dsp:spPr>
        <a:xfrm>
          <a:off x="0" y="0"/>
          <a:ext cx="4465737" cy="4812402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0015" rIns="155575" bIns="0" numCol="1" spcCol="1270" anchor="t" anchorCtr="0">
          <a:noAutofit/>
        </a:bodyPr>
        <a:lstStyle/>
        <a:p>
          <a:pPr lvl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err="1">
              <a:solidFill>
                <a:srgbClr val="002060"/>
              </a:solidFill>
              <a:latin typeface="Arial Narrow" pitchFamily="34" charset="0"/>
            </a:rPr>
            <a:t>Tujuan</a:t>
          </a:r>
          <a:endParaRPr lang="en-US" sz="35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-1526511" y="1526511"/>
        <a:ext cx="3946170" cy="893147"/>
      </dsp:txXfrm>
    </dsp:sp>
    <dsp:sp modelId="{3B0E5113-B713-4437-B727-68384C51384D}">
      <dsp:nvSpPr>
        <dsp:cNvPr id="0" name=""/>
        <dsp:cNvSpPr/>
      </dsp:nvSpPr>
      <dsp:spPr>
        <a:xfrm>
          <a:off x="893147" y="0"/>
          <a:ext cx="3326974" cy="4812402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5725" rIns="0" bIns="0" numCol="1" spcCol="1270" anchor="t" anchorCtr="0">
          <a:noAutofit/>
        </a:bodyPr>
        <a:lstStyle/>
        <a:p>
          <a:pPr lvl="0" algn="l" defTabSz="1111250">
            <a:lnSpc>
              <a:spcPct val="100000"/>
            </a:lnSpc>
            <a:spcBef>
              <a:spcPct val="0"/>
            </a:spcBef>
            <a:spcAft>
              <a:spcPts val="1800"/>
            </a:spcAft>
            <a:buNone/>
          </a:pPr>
          <a:r>
            <a:rPr lang="en-US" sz="2500" kern="1200" dirty="0" err="1"/>
            <a:t>Membantu</a:t>
          </a:r>
          <a:r>
            <a:rPr lang="en-US" sz="2500" kern="1200" dirty="0"/>
            <a:t> </a:t>
          </a:r>
          <a:r>
            <a:rPr lang="en-US" sz="2500" kern="1200" dirty="0" err="1"/>
            <a:t>peserta</a:t>
          </a:r>
          <a:r>
            <a:rPr lang="en-US" sz="2500" kern="1200" dirty="0"/>
            <a:t> </a:t>
          </a:r>
          <a:r>
            <a:rPr lang="en-US" sz="2500" kern="1200" dirty="0" err="1"/>
            <a:t>didik</a:t>
          </a:r>
          <a:r>
            <a:rPr lang="en-US" sz="2500" kern="1200" dirty="0"/>
            <a:t> </a:t>
          </a:r>
          <a:r>
            <a:rPr lang="en-US" sz="2500" kern="1200" dirty="0" err="1"/>
            <a:t>sesuai</a:t>
          </a:r>
          <a:r>
            <a:rPr lang="en-US" sz="2500" kern="1200" dirty="0"/>
            <a:t> </a:t>
          </a:r>
          <a:r>
            <a:rPr lang="en-US" sz="2500" kern="1200" dirty="0" err="1"/>
            <a:t>dengan</a:t>
          </a:r>
          <a:r>
            <a:rPr lang="en-US" sz="2500" kern="1200" dirty="0"/>
            <a:t> </a:t>
          </a:r>
          <a:r>
            <a:rPr lang="en-US" sz="2500" kern="1200" dirty="0" err="1"/>
            <a:t>kebutuhan</a:t>
          </a:r>
          <a:r>
            <a:rPr lang="en-US" sz="2500" kern="1200" dirty="0"/>
            <a:t>, </a:t>
          </a:r>
          <a:r>
            <a:rPr lang="en-US" sz="2500" kern="1200" dirty="0" err="1"/>
            <a:t>potensi</a:t>
          </a:r>
          <a:r>
            <a:rPr lang="en-US" sz="2500" kern="1200" dirty="0"/>
            <a:t> </a:t>
          </a:r>
          <a:r>
            <a:rPr lang="en-US" sz="2500" kern="1200" dirty="0" err="1"/>
            <a:t>akademik</a:t>
          </a:r>
          <a:r>
            <a:rPr lang="en-US" sz="2500" kern="1200" dirty="0"/>
            <a:t>, </a:t>
          </a:r>
          <a:r>
            <a:rPr lang="en-US" sz="2500" kern="1200" dirty="0" err="1"/>
            <a:t>bakat</a:t>
          </a:r>
          <a:r>
            <a:rPr lang="en-US" sz="2500" kern="1200" dirty="0"/>
            <a:t>, </a:t>
          </a:r>
          <a:r>
            <a:rPr lang="en-US" sz="2500" kern="1200" dirty="0" err="1"/>
            <a:t>minat</a:t>
          </a:r>
          <a:r>
            <a:rPr lang="en-US" sz="2500" kern="1200" dirty="0"/>
            <a:t> </a:t>
          </a:r>
          <a:r>
            <a:rPr lang="en-US" sz="2500" kern="1200" dirty="0" err="1"/>
            <a:t>seni</a:t>
          </a:r>
          <a:r>
            <a:rPr lang="en-US" sz="2500" kern="1200" dirty="0"/>
            <a:t> </a:t>
          </a:r>
          <a:r>
            <a:rPr lang="en-US" sz="2500" kern="1200" dirty="0" err="1"/>
            <a:t>maupun</a:t>
          </a:r>
          <a:r>
            <a:rPr lang="en-US" sz="2500" kern="1200" dirty="0"/>
            <a:t> </a:t>
          </a:r>
          <a:r>
            <a:rPr lang="en-US" sz="2500" kern="1200" dirty="0" err="1"/>
            <a:t>olah</a:t>
          </a:r>
          <a:r>
            <a:rPr lang="en-US" sz="2500" kern="1200" dirty="0"/>
            <a:t> raga yang </a:t>
          </a:r>
          <a:r>
            <a:rPr lang="en-US" sz="2500" kern="1200" dirty="0" err="1"/>
            <a:t>secara</a:t>
          </a:r>
          <a:r>
            <a:rPr lang="en-US" sz="2500" kern="1200" dirty="0"/>
            <a:t> </a:t>
          </a:r>
          <a:r>
            <a:rPr lang="en-US" sz="2500" kern="1200" dirty="0" err="1"/>
            <a:t>khusus</a:t>
          </a:r>
          <a:r>
            <a:rPr lang="en-US" sz="2500" kern="1200" dirty="0"/>
            <a:t> </a:t>
          </a:r>
          <a:r>
            <a:rPr lang="en-US" sz="2500" kern="1200" dirty="0" err="1"/>
            <a:t>diselenggarakan</a:t>
          </a:r>
          <a:r>
            <a:rPr lang="en-US" sz="2500" kern="1200" dirty="0"/>
            <a:t> </a:t>
          </a:r>
          <a:r>
            <a:rPr lang="en-US" sz="2500" kern="1200" dirty="0" err="1"/>
            <a:t>oleh</a:t>
          </a:r>
          <a:r>
            <a:rPr lang="en-US" sz="2500" kern="1200" dirty="0"/>
            <a:t> </a:t>
          </a:r>
          <a:r>
            <a:rPr lang="en-US" sz="2500" kern="1200" dirty="0" err="1"/>
            <a:t>pendidik</a:t>
          </a:r>
          <a:r>
            <a:rPr lang="en-US" sz="2500" kern="1200" dirty="0"/>
            <a:t> yang </a:t>
          </a:r>
          <a:r>
            <a:rPr lang="en-US" sz="2500" kern="1200" dirty="0" err="1"/>
            <a:t>mempunyai</a:t>
          </a:r>
          <a:r>
            <a:rPr lang="en-US" sz="2500" kern="1200" dirty="0"/>
            <a:t> </a:t>
          </a:r>
          <a:r>
            <a:rPr lang="en-US" sz="2500" kern="1200" dirty="0" err="1"/>
            <a:t>kemampuan</a:t>
          </a:r>
          <a:r>
            <a:rPr lang="en-US" sz="2500" kern="1200" dirty="0"/>
            <a:t> </a:t>
          </a:r>
          <a:r>
            <a:rPr lang="en-US" sz="2500" kern="1200" dirty="0" err="1"/>
            <a:t>dan</a:t>
          </a:r>
          <a:r>
            <a:rPr lang="en-US" sz="2500" kern="1200" dirty="0"/>
            <a:t> </a:t>
          </a:r>
          <a:r>
            <a:rPr lang="en-US" sz="2500" kern="1200" dirty="0" err="1"/>
            <a:t>kewenangan</a:t>
          </a:r>
          <a:r>
            <a:rPr lang="en-US" sz="2500" kern="1200" dirty="0"/>
            <a:t> di </a:t>
          </a:r>
          <a:r>
            <a:rPr lang="en-US" sz="2500" kern="1200" dirty="0" err="1"/>
            <a:t>sekolah</a:t>
          </a:r>
          <a:r>
            <a:rPr lang="en-US" sz="2500" kern="1200" dirty="0"/>
            <a:t>.</a:t>
          </a:r>
          <a:endParaRPr lang="en-US" sz="2500" b="1" kern="1200" dirty="0">
            <a:latin typeface="Arial Narrow" pitchFamily="34" charset="0"/>
          </a:endParaRPr>
        </a:p>
      </dsp:txBody>
      <dsp:txXfrm>
        <a:off x="893147" y="0"/>
        <a:ext cx="3326974" cy="4812402"/>
      </dsp:txXfrm>
    </dsp:sp>
    <dsp:sp modelId="{14A0197F-E701-4EED-89D8-22AAD8C86F81}">
      <dsp:nvSpPr>
        <dsp:cNvPr id="0" name=""/>
        <dsp:cNvSpPr/>
      </dsp:nvSpPr>
      <dsp:spPr>
        <a:xfrm>
          <a:off x="4625544" y="0"/>
          <a:ext cx="4465737" cy="4812402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20015" rIns="155575" bIns="0" numCol="1" spcCol="1270" anchor="t" anchorCtr="0">
          <a:noAutofit/>
        </a:bodyPr>
        <a:lstStyle/>
        <a:p>
          <a:pPr lvl="0" algn="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500" b="1" kern="1200" dirty="0" err="1">
              <a:solidFill>
                <a:srgbClr val="002060"/>
              </a:solidFill>
              <a:latin typeface="Arial Narrow" pitchFamily="34" charset="0"/>
            </a:rPr>
            <a:t>Fungsi</a:t>
          </a:r>
          <a:endParaRPr lang="en-US" sz="35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3099033" y="1526511"/>
        <a:ext cx="3946170" cy="893147"/>
      </dsp:txXfrm>
    </dsp:sp>
    <dsp:sp modelId="{52F55334-98B2-47ED-9746-E6C6081DF843}">
      <dsp:nvSpPr>
        <dsp:cNvPr id="0" name=""/>
        <dsp:cNvSpPr/>
      </dsp:nvSpPr>
      <dsp:spPr>
        <a:xfrm rot="5400000">
          <a:off x="4292545" y="3790105"/>
          <a:ext cx="707149" cy="669860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93B727-247C-4854-B67C-026B5E326DE1}">
      <dsp:nvSpPr>
        <dsp:cNvPr id="0" name=""/>
        <dsp:cNvSpPr/>
      </dsp:nvSpPr>
      <dsp:spPr>
        <a:xfrm>
          <a:off x="5518692" y="0"/>
          <a:ext cx="3326974" cy="4812402"/>
        </a:xfrm>
        <a:prstGeom prst="rect">
          <a:avLst/>
        </a:prstGeom>
        <a:noFill/>
        <a:ln w="19050" cap="rnd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89154" rIns="0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600" kern="1200" dirty="0" err="1"/>
            <a:t>Kegiatan</a:t>
          </a:r>
          <a:r>
            <a:rPr lang="en-US" sz="2600" kern="1200" dirty="0"/>
            <a:t> </a:t>
          </a:r>
          <a:r>
            <a:rPr lang="en-US" sz="2600" kern="1200" dirty="0" err="1"/>
            <a:t>ekstrakurikuler</a:t>
          </a:r>
          <a:r>
            <a:rPr lang="en-US" sz="2600" kern="1200" dirty="0"/>
            <a:t> </a:t>
          </a:r>
          <a:r>
            <a:rPr lang="en-US" sz="2600" kern="1200" dirty="0" err="1"/>
            <a:t>memiliki</a:t>
          </a:r>
          <a:r>
            <a:rPr lang="en-US" sz="2600" kern="1200" dirty="0"/>
            <a:t> </a:t>
          </a:r>
          <a:r>
            <a:rPr lang="en-US" sz="2600" kern="1200" dirty="0" err="1"/>
            <a:t>fungsi</a:t>
          </a:r>
          <a:r>
            <a:rPr lang="en-US" sz="2600" kern="1200" dirty="0"/>
            <a:t>: 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id-ID" sz="2600" kern="1200" dirty="0"/>
            <a:t>1.</a:t>
          </a:r>
          <a:r>
            <a:rPr lang="en-US" sz="2600" kern="1200" dirty="0"/>
            <a:t> </a:t>
          </a:r>
          <a:r>
            <a:rPr lang="en-US" sz="2600" kern="1200" dirty="0" err="1"/>
            <a:t>Pengembangan</a:t>
          </a:r>
          <a:r>
            <a:rPr lang="en-US" sz="2600" kern="1200" dirty="0"/>
            <a:t>  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en-US" sz="2600" kern="1200" dirty="0"/>
            <a:t>     </a:t>
          </a:r>
          <a:r>
            <a:rPr lang="en-US" sz="2600" kern="1200" dirty="0" err="1"/>
            <a:t>kognitif</a:t>
          </a:r>
          <a:r>
            <a:rPr lang="en-US" sz="2600" kern="1200" dirty="0"/>
            <a:t>, 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id-ID" sz="2600" kern="1200" dirty="0"/>
            <a:t>2. </a:t>
          </a:r>
          <a:r>
            <a:rPr lang="en-US" sz="2600" kern="1200" dirty="0" err="1"/>
            <a:t>Sosial</a:t>
          </a:r>
          <a:endParaRPr lang="id-ID" sz="2600" kern="1200" dirty="0"/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id-ID" sz="2600" kern="1200" dirty="0"/>
            <a:t>3.</a:t>
          </a:r>
          <a:r>
            <a:rPr lang="en-US" sz="2600" kern="1200" dirty="0"/>
            <a:t> </a:t>
          </a:r>
          <a:r>
            <a:rPr lang="en-US" sz="2600" kern="1200" dirty="0" err="1"/>
            <a:t>Rekreatif</a:t>
          </a:r>
          <a:r>
            <a:rPr lang="en-US" sz="2600" kern="1200" dirty="0"/>
            <a:t>, </a:t>
          </a:r>
          <a:r>
            <a:rPr lang="en-US" sz="2600" kern="1200" dirty="0" err="1"/>
            <a:t>dan</a:t>
          </a:r>
          <a:r>
            <a:rPr lang="en-US" sz="2600" kern="1200" dirty="0"/>
            <a:t> </a:t>
          </a:r>
        </a:p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ts val="0"/>
            </a:spcAft>
            <a:buFont typeface="+mj-lt"/>
            <a:buNone/>
          </a:pPr>
          <a:r>
            <a:rPr lang="id-ID" sz="2600" kern="1200" dirty="0"/>
            <a:t>4. </a:t>
          </a:r>
          <a:r>
            <a:rPr lang="en-US" sz="2600" kern="1200" dirty="0" err="1"/>
            <a:t>Persiapan</a:t>
          </a:r>
          <a:r>
            <a:rPr lang="en-US" sz="2600" kern="1200" dirty="0"/>
            <a:t> </a:t>
          </a:r>
          <a:r>
            <a:rPr lang="en-US" sz="2600" kern="1200" dirty="0" err="1"/>
            <a:t>karir</a:t>
          </a:r>
          <a:endParaRPr lang="en-US" sz="2600" b="0" kern="1200" dirty="0">
            <a:latin typeface="Arial Narrow" pitchFamily="34" charset="0"/>
          </a:endParaRPr>
        </a:p>
      </dsp:txBody>
      <dsp:txXfrm>
        <a:off x="5518692" y="0"/>
        <a:ext cx="3326974" cy="48124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7B9E986-F2A9-4F68-8BE0-ADB5927698BF}">
      <dsp:nvSpPr>
        <dsp:cNvPr id="0" name=""/>
        <dsp:cNvSpPr/>
      </dsp:nvSpPr>
      <dsp:spPr>
        <a:xfrm>
          <a:off x="-5628871" y="-861684"/>
          <a:ext cx="6701769" cy="6701769"/>
        </a:xfrm>
        <a:prstGeom prst="blockArc">
          <a:avLst>
            <a:gd name="adj1" fmla="val 18900000"/>
            <a:gd name="adj2" fmla="val 2700000"/>
            <a:gd name="adj3" fmla="val 322"/>
          </a:avLst>
        </a:pr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DD448E-A9C0-4F7C-AD0E-5B6196714944}">
      <dsp:nvSpPr>
        <dsp:cNvPr id="0" name=""/>
        <dsp:cNvSpPr/>
      </dsp:nvSpPr>
      <dsp:spPr>
        <a:xfrm>
          <a:off x="561632" y="286755"/>
          <a:ext cx="7139723" cy="957844"/>
        </a:xfrm>
        <a:prstGeom prst="rect">
          <a:avLst/>
        </a:prstGeom>
        <a:gradFill rotWithShape="1">
          <a:gsLst>
            <a:gs pos="0">
              <a:schemeClr val="accent4">
                <a:tint val="96000"/>
                <a:lumMod val="100000"/>
              </a:schemeClr>
            </a:gs>
            <a:gs pos="78000">
              <a:schemeClr val="accent4"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600" b="1" kern="1200" dirty="0" err="1">
              <a:solidFill>
                <a:schemeClr val="tx1"/>
              </a:solidFill>
            </a:rPr>
            <a:t>Persiapan</a:t>
          </a:r>
          <a:r>
            <a:rPr lang="en-US" sz="1500" b="1" kern="1200" dirty="0">
              <a:solidFill>
                <a:schemeClr val="tx1"/>
              </a:solidFill>
            </a:rPr>
            <a:t> </a:t>
          </a:r>
        </a:p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>
              <a:solidFill>
                <a:schemeClr val="tx1"/>
              </a:solidFill>
            </a:rPr>
            <a:t>(</a:t>
          </a:r>
          <a:r>
            <a:rPr lang="en-US" sz="1600" b="1" kern="1200" dirty="0" err="1">
              <a:solidFill>
                <a:schemeClr val="tx1"/>
              </a:solidFill>
            </a:rPr>
            <a:t>Koordinasi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antara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Kepala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Sekolah</a:t>
          </a:r>
          <a:r>
            <a:rPr lang="en-US" sz="1600" b="1" kern="1200" dirty="0">
              <a:solidFill>
                <a:schemeClr val="tx1"/>
              </a:solidFill>
            </a:rPr>
            <a:t> Guru, Orang </a:t>
          </a:r>
          <a:r>
            <a:rPr lang="en-US" sz="1600" b="1" kern="1200" dirty="0" err="1">
              <a:solidFill>
                <a:schemeClr val="tx1"/>
              </a:solidFill>
            </a:rPr>
            <a:t>Tua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dan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Peserta</a:t>
          </a:r>
          <a:r>
            <a:rPr lang="en-US" sz="1600" b="1" kern="1200" dirty="0">
              <a:solidFill>
                <a:schemeClr val="tx1"/>
              </a:solidFill>
            </a:rPr>
            <a:t> </a:t>
          </a:r>
          <a:r>
            <a:rPr lang="en-US" sz="1600" b="1" kern="1200" dirty="0" err="1">
              <a:solidFill>
                <a:schemeClr val="tx1"/>
              </a:solidFill>
            </a:rPr>
            <a:t>Dididik</a:t>
          </a:r>
          <a:r>
            <a:rPr lang="en-US" sz="1600" b="1" kern="1200" dirty="0">
              <a:solidFill>
                <a:schemeClr val="tx1"/>
              </a:solidFill>
            </a:rPr>
            <a:t>)</a:t>
          </a:r>
          <a:endParaRPr lang="en-US" sz="1600" kern="1200" dirty="0">
            <a:solidFill>
              <a:schemeClr val="tx1"/>
            </a:solidFill>
          </a:endParaRPr>
        </a:p>
      </dsp:txBody>
      <dsp:txXfrm>
        <a:off x="561632" y="286755"/>
        <a:ext cx="7139723" cy="957844"/>
      </dsp:txXfrm>
    </dsp:sp>
    <dsp:sp modelId="{7AF6E3A8-AD26-4F57-B8E7-3F3EF5458BFC}">
      <dsp:nvSpPr>
        <dsp:cNvPr id="0" name=""/>
        <dsp:cNvSpPr/>
      </dsp:nvSpPr>
      <dsp:spPr>
        <a:xfrm>
          <a:off x="82959" y="287004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B89990-FFB2-4EDF-99CB-A6EED9E0A70E}">
      <dsp:nvSpPr>
        <dsp:cNvPr id="0" name=""/>
        <dsp:cNvSpPr/>
      </dsp:nvSpPr>
      <dsp:spPr>
        <a:xfrm>
          <a:off x="1000727" y="1375055"/>
          <a:ext cx="6700629" cy="922728"/>
        </a:xfrm>
        <a:prstGeom prst="rect">
          <a:avLst/>
        </a:prstGeom>
        <a:gradFill rotWithShape="1">
          <a:gsLst>
            <a:gs pos="0">
              <a:schemeClr val="accent6">
                <a:tint val="96000"/>
                <a:lumMod val="100000"/>
              </a:schemeClr>
            </a:gs>
            <a:gs pos="78000">
              <a:schemeClr val="accent6"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600" b="1" kern="1200" dirty="0" err="1">
              <a:solidFill>
                <a:schemeClr val="tx1"/>
              </a:solidFill>
            </a:rPr>
            <a:t>Perencanaan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</a:p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>
              <a:solidFill>
                <a:schemeClr val="tx1"/>
              </a:solidFill>
            </a:rPr>
            <a:t>(</a:t>
          </a:r>
          <a:r>
            <a:rPr lang="en-US" sz="1600" kern="1200" dirty="0">
              <a:solidFill>
                <a:schemeClr val="tx1"/>
              </a:solidFill>
            </a:rPr>
            <a:t>Tim </a:t>
          </a:r>
          <a:r>
            <a:rPr lang="en-US" sz="1600" kern="1200" dirty="0" err="1">
              <a:solidFill>
                <a:schemeClr val="tx1"/>
              </a:solidFill>
            </a:rPr>
            <a:t>Pengembangan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menyusun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rencana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aksi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tahunan</a:t>
          </a:r>
          <a:r>
            <a:rPr lang="en-US" sz="1600" kern="1200" dirty="0">
              <a:solidFill>
                <a:schemeClr val="tx1"/>
              </a:solidFill>
            </a:rPr>
            <a:t>) </a:t>
          </a:r>
        </a:p>
      </dsp:txBody>
      <dsp:txXfrm>
        <a:off x="1000727" y="1375055"/>
        <a:ext cx="6700629" cy="922728"/>
      </dsp:txXfrm>
    </dsp:sp>
    <dsp:sp modelId="{69340185-7BBB-41B3-AFCC-CFAC4B58460E}">
      <dsp:nvSpPr>
        <dsp:cNvPr id="0" name=""/>
        <dsp:cNvSpPr/>
      </dsp:nvSpPr>
      <dsp:spPr>
        <a:xfrm>
          <a:off x="522054" y="1357746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B855EE4-3303-4553-9C73-4FACAC518AD4}">
      <dsp:nvSpPr>
        <dsp:cNvPr id="0" name=""/>
        <dsp:cNvSpPr/>
      </dsp:nvSpPr>
      <dsp:spPr>
        <a:xfrm>
          <a:off x="1000727" y="2393607"/>
          <a:ext cx="6700629" cy="1113899"/>
        </a:xfrm>
        <a:prstGeom prst="rect">
          <a:avLst/>
        </a:prstGeom>
        <a:gradFill rotWithShape="1">
          <a:gsLst>
            <a:gs pos="0">
              <a:schemeClr val="accent2">
                <a:tint val="96000"/>
                <a:lumMod val="100000"/>
              </a:schemeClr>
            </a:gs>
            <a:gs pos="78000">
              <a:schemeClr val="accent2"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600" b="1" kern="1200" dirty="0" err="1">
              <a:solidFill>
                <a:schemeClr val="tx1"/>
              </a:solidFill>
            </a:rPr>
            <a:t>Pelaksaaan</a:t>
          </a:r>
          <a:r>
            <a:rPr lang="en-US" sz="900" b="1" kern="1200" dirty="0">
              <a:solidFill>
                <a:schemeClr val="tx1"/>
              </a:solidFill>
            </a:rPr>
            <a:t> </a:t>
          </a:r>
        </a:p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>
              <a:solidFill>
                <a:schemeClr val="tx1"/>
              </a:solidFill>
            </a:rPr>
            <a:t>(</a:t>
          </a:r>
          <a:r>
            <a:rPr lang="en-US" sz="1600" kern="1200" dirty="0">
              <a:solidFill>
                <a:schemeClr val="tx1"/>
              </a:solidFill>
            </a:rPr>
            <a:t>Tim </a:t>
          </a:r>
          <a:r>
            <a:rPr lang="en-US" sz="1600" kern="1200" dirty="0" err="1">
              <a:solidFill>
                <a:schemeClr val="tx1"/>
              </a:solidFill>
            </a:rPr>
            <a:t>Pengembangan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melaksanakan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rencana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aksi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tahunan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dengan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mengoptimalkan</a:t>
          </a:r>
          <a:r>
            <a:rPr lang="en-US" sz="1600" kern="1200" dirty="0">
              <a:solidFill>
                <a:schemeClr val="tx1"/>
              </a:solidFill>
            </a:rPr>
            <a:t>  </a:t>
          </a:r>
          <a:r>
            <a:rPr lang="en-US" sz="1600" kern="1200" dirty="0" err="1">
              <a:solidFill>
                <a:schemeClr val="tx1"/>
              </a:solidFill>
            </a:rPr>
            <a:t>semua</a:t>
          </a:r>
          <a:r>
            <a:rPr lang="en-US" sz="1600" kern="1200" dirty="0">
              <a:solidFill>
                <a:schemeClr val="tx1"/>
              </a:solidFill>
            </a:rPr>
            <a:t>  </a:t>
          </a:r>
          <a:r>
            <a:rPr lang="en-US" sz="1600" kern="1200" dirty="0" err="1">
              <a:solidFill>
                <a:schemeClr val="tx1"/>
              </a:solidFill>
            </a:rPr>
            <a:t>sumber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daya</a:t>
          </a:r>
          <a:r>
            <a:rPr lang="en-US" sz="1600" kern="1200" dirty="0">
              <a:solidFill>
                <a:schemeClr val="tx1"/>
              </a:solidFill>
            </a:rPr>
            <a:t>)</a:t>
          </a:r>
        </a:p>
      </dsp:txBody>
      <dsp:txXfrm>
        <a:off x="1000727" y="2393607"/>
        <a:ext cx="6700629" cy="1113899"/>
      </dsp:txXfrm>
    </dsp:sp>
    <dsp:sp modelId="{F3D46C0F-853F-4584-A775-335C34A215DA}">
      <dsp:nvSpPr>
        <dsp:cNvPr id="0" name=""/>
        <dsp:cNvSpPr/>
      </dsp:nvSpPr>
      <dsp:spPr>
        <a:xfrm>
          <a:off x="522054" y="2471885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B95202-C3FE-4866-84DE-51E6BF4E3C78}">
      <dsp:nvSpPr>
        <dsp:cNvPr id="0" name=""/>
        <dsp:cNvSpPr/>
      </dsp:nvSpPr>
      <dsp:spPr>
        <a:xfrm>
          <a:off x="561632" y="3673334"/>
          <a:ext cx="7139723" cy="1078776"/>
        </a:xfrm>
        <a:prstGeom prst="rect">
          <a:avLst/>
        </a:prstGeom>
        <a:gradFill rotWithShape="1">
          <a:gsLst>
            <a:gs pos="0">
              <a:schemeClr val="accent3">
                <a:tint val="96000"/>
                <a:lumMod val="100000"/>
              </a:schemeClr>
            </a:gs>
            <a:gs pos="78000">
              <a:schemeClr val="accent3">
                <a:shade val="94000"/>
                <a:lumMod val="94000"/>
              </a:schemeClr>
            </a:gs>
          </a:gsLst>
          <a:lin ang="5400000" scaled="0"/>
        </a:gradFill>
        <a:ln>
          <a:noFill/>
        </a:ln>
        <a:effectLst>
          <a:outerShdw blurRad="50800" dist="381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l"/>
        </a:scene3d>
        <a:sp3d prstMaterial="plastic">
          <a:bevelT w="0" h="0"/>
        </a:sp3d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607915" tIns="66040" rIns="66040" bIns="66040" numCol="1" spcCol="1270" anchor="ctr" anchorCtr="0">
          <a:noAutofit/>
        </a:bodyPr>
        <a:lstStyle/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2600" b="1" kern="1200" dirty="0" err="1">
              <a:solidFill>
                <a:schemeClr val="tx1"/>
              </a:solidFill>
            </a:rPr>
            <a:t>Pemantauan</a:t>
          </a:r>
          <a:r>
            <a:rPr lang="en-US" sz="2600" b="1" kern="1200" dirty="0">
              <a:solidFill>
                <a:schemeClr val="tx1"/>
              </a:solidFill>
            </a:rPr>
            <a:t>, </a:t>
          </a:r>
          <a:r>
            <a:rPr lang="en-US" sz="2600" b="1" kern="1200" dirty="0" err="1">
              <a:solidFill>
                <a:schemeClr val="tx1"/>
              </a:solidFill>
            </a:rPr>
            <a:t>evaluasi</a:t>
          </a:r>
          <a:r>
            <a:rPr lang="en-US" sz="2600" b="1" kern="1200" dirty="0">
              <a:solidFill>
                <a:schemeClr val="tx1"/>
              </a:solidFill>
            </a:rPr>
            <a:t>, </a:t>
          </a:r>
          <a:r>
            <a:rPr lang="en-US" sz="2600" b="1" kern="1200" dirty="0" err="1">
              <a:solidFill>
                <a:schemeClr val="tx1"/>
              </a:solidFill>
            </a:rPr>
            <a:t>dan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  <a:r>
            <a:rPr lang="en-US" sz="2600" b="1" kern="1200" dirty="0" err="1">
              <a:solidFill>
                <a:schemeClr val="tx1"/>
              </a:solidFill>
            </a:rPr>
            <a:t>pelaporan</a:t>
          </a:r>
          <a:r>
            <a:rPr lang="en-US" sz="2600" b="1" kern="1200" dirty="0">
              <a:solidFill>
                <a:schemeClr val="tx1"/>
              </a:solidFill>
            </a:rPr>
            <a:t> </a:t>
          </a:r>
        </a:p>
        <a:p>
          <a:pPr lvl="0" algn="l" defTabSz="11557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1600" b="1" kern="1200" dirty="0">
              <a:solidFill>
                <a:schemeClr val="tx1"/>
              </a:solidFill>
            </a:rPr>
            <a:t>(</a:t>
          </a:r>
          <a:r>
            <a:rPr lang="en-US" sz="1600" kern="1200" dirty="0" err="1">
              <a:solidFill>
                <a:schemeClr val="tx1"/>
              </a:solidFill>
            </a:rPr>
            <a:t>melaksanakan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pemantauan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dan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evaluasi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atas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rencana</a:t>
          </a:r>
          <a:r>
            <a:rPr lang="en-US" sz="1600" kern="1200" dirty="0">
              <a:solidFill>
                <a:schemeClr val="tx1"/>
              </a:solidFill>
            </a:rPr>
            <a:t> </a:t>
          </a:r>
          <a:r>
            <a:rPr lang="en-US" sz="1600" kern="1200" dirty="0" err="1">
              <a:solidFill>
                <a:schemeClr val="tx1"/>
              </a:solidFill>
            </a:rPr>
            <a:t>aksi</a:t>
          </a:r>
          <a:r>
            <a:rPr lang="en-US" sz="1600" kern="1200" dirty="0">
              <a:solidFill>
                <a:schemeClr val="tx1"/>
              </a:solidFill>
            </a:rPr>
            <a:t>)</a:t>
          </a:r>
        </a:p>
      </dsp:txBody>
      <dsp:txXfrm>
        <a:off x="561632" y="3673334"/>
        <a:ext cx="7139723" cy="1078776"/>
      </dsp:txXfrm>
    </dsp:sp>
    <dsp:sp modelId="{F751EB9E-B230-4704-8CB7-F3CE0F30C512}">
      <dsp:nvSpPr>
        <dsp:cNvPr id="0" name=""/>
        <dsp:cNvSpPr/>
      </dsp:nvSpPr>
      <dsp:spPr>
        <a:xfrm>
          <a:off x="82959" y="3734048"/>
          <a:ext cx="957346" cy="95734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" name="Rectangle 1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99577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49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056122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6204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02723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7225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69939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73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82732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0299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621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692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223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2972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455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8545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pPr/>
              <a:t>2/14/2018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6DF60DA-8709-4BC4-937B-EE3076CE2DC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375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9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jpeg"/><Relationship Id="rId3" Type="http://schemas.openxmlformats.org/officeDocument/2006/relationships/hyperlink" Target="https://doingliteracy.files.wordpress.com/2015/01/reading-corner.jpg" TargetMode="External"/><Relationship Id="rId7" Type="http://schemas.openxmlformats.org/officeDocument/2006/relationships/image" Target="../media/image4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600403"/>
            <a:ext cx="11590867" cy="994304"/>
          </a:xfrm>
        </p:spPr>
        <p:txBody>
          <a:bodyPr>
            <a:normAutofit/>
          </a:bodyPr>
          <a:lstStyle/>
          <a:p>
            <a:pPr algn="r"/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Pelatihan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id-ID" sz="2800" b="1" dirty="0" smtClean="0">
                <a:latin typeface="Arial" pitchFamily="34" charset="0"/>
                <a:cs typeface="Arial" pitchFamily="34" charset="0"/>
              </a:rPr>
            </a:b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Penguatan Pendidikan Karakter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 </a:t>
            </a:r>
            <a:endParaRPr lang="en-US" sz="2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5787447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651934" y="2612593"/>
            <a:ext cx="108892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3600" b="1" dirty="0">
                <a:solidFill>
                  <a:srgbClr val="FF0000"/>
                </a:solidFill>
                <a:latin typeface="Arial Black" pitchFamily="34" charset="0"/>
              </a:rPr>
              <a:t>PENGUATAN PENDIDIKAN KARAKTER</a:t>
            </a:r>
          </a:p>
          <a:p>
            <a:pPr algn="r"/>
            <a:r>
              <a:rPr lang="id-ID" sz="3600" b="1" dirty="0">
                <a:solidFill>
                  <a:srgbClr val="FF0000"/>
                </a:solidFill>
                <a:latin typeface="Arial Black" pitchFamily="34" charset="0"/>
              </a:rPr>
              <a:t>BERBASIS BUDAYA SEKOLAH</a:t>
            </a:r>
            <a:endParaRPr lang="en-US" sz="36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pSp>
        <p:nvGrpSpPr>
          <p:cNvPr id="9" name="Group 5"/>
          <p:cNvGrpSpPr/>
          <p:nvPr/>
        </p:nvGrpSpPr>
        <p:grpSpPr>
          <a:xfrm>
            <a:off x="0" y="820236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4" name="Subtitle 2"/>
          <p:cNvSpPr txBox="1">
            <a:spLocks/>
          </p:cNvSpPr>
          <p:nvPr/>
        </p:nvSpPr>
        <p:spPr>
          <a:xfrm>
            <a:off x="2277533" y="5145809"/>
            <a:ext cx="9338734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/>
          <a:p>
            <a:pPr algn="r"/>
            <a:r>
              <a:rPr lang="en-US" sz="2000" i="1" dirty="0" err="1" smtClean="0">
                <a:solidFill>
                  <a:schemeClr val="bg1"/>
                </a:solidFill>
              </a:rPr>
              <a:t>Pangkalpinang</a:t>
            </a:r>
            <a:r>
              <a:rPr lang="en-US" sz="2000" i="1" dirty="0" smtClean="0">
                <a:solidFill>
                  <a:schemeClr val="bg1"/>
                </a:solidFill>
              </a:rPr>
              <a:t>, 14 </a:t>
            </a:r>
            <a:r>
              <a:rPr lang="en-US" sz="2000" i="1" dirty="0" err="1" smtClean="0">
                <a:solidFill>
                  <a:schemeClr val="bg1"/>
                </a:solidFill>
              </a:rPr>
              <a:t>Februari</a:t>
            </a:r>
            <a:r>
              <a:rPr lang="en-US" sz="2000" i="1" dirty="0" smtClean="0">
                <a:solidFill>
                  <a:schemeClr val="bg1"/>
                </a:solidFill>
              </a:rPr>
              <a:t> 2018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589" y="536481"/>
            <a:ext cx="4945380" cy="27878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12" y="609600"/>
            <a:ext cx="4603805" cy="25952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22" y="3545355"/>
            <a:ext cx="5093347" cy="31062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9212" y="3545355"/>
            <a:ext cx="4890627" cy="275697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723828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63" y="238785"/>
            <a:ext cx="5107972" cy="31374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14" y="316249"/>
            <a:ext cx="4889156" cy="298253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1391" y="3592134"/>
            <a:ext cx="5824101" cy="316439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874438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582" y="107577"/>
            <a:ext cx="9961418" cy="995082"/>
          </a:xfrm>
        </p:spPr>
        <p:txBody>
          <a:bodyPr/>
          <a:lstStyle/>
          <a:p>
            <a:r>
              <a:rPr lang="id-ID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PPK berbasis budaya sekolah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4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/>
          <a:srcRect l="685" r="685"/>
          <a:stretch>
            <a:fillRect/>
          </a:stretch>
        </p:blipFill>
        <p:spPr>
          <a:xfrm>
            <a:off x="1890583" y="1178010"/>
            <a:ext cx="8538519" cy="545516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12" name="TextBox 11"/>
          <p:cNvSpPr txBox="1"/>
          <p:nvPr/>
        </p:nvSpPr>
        <p:spPr>
          <a:xfrm>
            <a:off x="5776784" y="5140411"/>
            <a:ext cx="1219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i="1" dirty="0"/>
              <a:t>BRANDING</a:t>
            </a:r>
          </a:p>
        </p:txBody>
      </p:sp>
      <p:pic>
        <p:nvPicPr>
          <p:cNvPr id="13" name="Content Placeholder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2" y="107577"/>
            <a:ext cx="11963399" cy="995083"/>
          </a:xfrm>
        </p:spPr>
        <p:txBody>
          <a:bodyPr>
            <a:normAutofit/>
          </a:bodyPr>
          <a:lstStyle/>
          <a:p>
            <a:pPr algn="l"/>
            <a:r>
              <a:rPr lang="id-ID" sz="3700" b="1" dirty="0" smtClean="0">
                <a:solidFill>
                  <a:srgbClr val="FF0000"/>
                </a:solidFill>
                <a:latin typeface="Arial Black" pitchFamily="34" charset="0"/>
              </a:rPr>
              <a:t>Budaya sekolah</a:t>
            </a:r>
            <a:endParaRPr lang="en-US" sz="37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61" y="1238235"/>
            <a:ext cx="10515600" cy="4351339"/>
          </a:xfrm>
        </p:spPr>
        <p:txBody>
          <a:bodyPr>
            <a:normAutofit/>
          </a:bodyPr>
          <a:lstStyle/>
          <a:p>
            <a:pPr marL="685783" indent="-685783">
              <a:buFont typeface="+mj-lt"/>
              <a:buAutoNum type="arabicPeriod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Budaya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Sekolah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Budaya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organisasi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lembaga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pendidikan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685783" indent="-685783">
              <a:buFont typeface="+mj-lt"/>
              <a:buAutoNum type="arabicPeriod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Kualitas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kehidupan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sekolah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yang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tumbuh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berkembang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berdasarkan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5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nilai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utama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PPK</a:t>
            </a:r>
          </a:p>
          <a:p>
            <a:pPr marL="685783" indent="-685783">
              <a:buFont typeface="+mj-lt"/>
              <a:buAutoNum type="arabicPeriod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Kualitas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id-ID" sz="2800" b="1" dirty="0" smtClean="0">
                <a:latin typeface="Arial" pitchFamily="34" charset="0"/>
                <a:cs typeface="Arial" pitchFamily="34" charset="0"/>
              </a:rPr>
              <a:t>belajar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bekerja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b="1" dirty="0" err="1" smtClean="0">
                <a:latin typeface="Arial" pitchFamily="34" charset="0"/>
                <a:cs typeface="Arial" pitchFamily="34" charset="0"/>
              </a:rPr>
              <a:t>berinteraksi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kepala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sekolah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guru,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tenaga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kependidikan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peserta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didik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685783" indent="-685783">
              <a:buFont typeface="+mj-lt"/>
              <a:buAutoNum type="arabicPeriod"/>
            </a:pP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Tujuan</a:t>
            </a:r>
            <a:r>
              <a:rPr lang="en-US" sz="2800" dirty="0" smtClean="0">
                <a:latin typeface="Arial" pitchFamily="34" charset="0"/>
                <a:cs typeface="Arial" pitchFamily="34" charset="0"/>
              </a:rPr>
              <a:t>: men</a:t>
            </a:r>
            <a:r>
              <a:rPr lang="id-ID" sz="2800" dirty="0" smtClean="0">
                <a:latin typeface="Arial" pitchFamily="34" charset="0"/>
                <a:cs typeface="Arial" pitchFamily="34" charset="0"/>
              </a:rPr>
              <a:t>dukung terbentuknya </a:t>
            </a:r>
            <a:r>
              <a:rPr lang="en-US" sz="2800" b="1" i="1" dirty="0" smtClean="0">
                <a:latin typeface="Arial" pitchFamily="34" charset="0"/>
                <a:cs typeface="Arial" pitchFamily="34" charset="0"/>
              </a:rPr>
              <a:t>branding</a:t>
            </a:r>
            <a:r>
              <a:rPr lang="en-US" sz="2800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sz="2800" dirty="0" err="1" smtClean="0">
                <a:latin typeface="Arial" pitchFamily="34" charset="0"/>
                <a:cs typeface="Arial" pitchFamily="34" charset="0"/>
              </a:rPr>
              <a:t>sekolah</a:t>
            </a:r>
            <a:endParaRPr lang="id-ID" sz="2800" dirty="0" smtClean="0">
              <a:latin typeface="Arial" pitchFamily="34" charset="0"/>
              <a:cs typeface="Arial" pitchFamily="34" charset="0"/>
            </a:endParaRPr>
          </a:p>
          <a:p>
            <a:pPr marL="685783" indent="-685783">
              <a:buFont typeface="+mj-lt"/>
              <a:buAutoNum type="arabicPeriod"/>
            </a:pPr>
            <a:r>
              <a:rPr lang="id-ID" sz="2800" dirty="0" smtClean="0">
                <a:latin typeface="Arial" pitchFamily="34" charset="0"/>
                <a:cs typeface="Arial" pitchFamily="34" charset="0"/>
              </a:rPr>
              <a:t>Ekosistem pendidikan yang melibatkan individu, norma, peraturan dan konsistensi pelaksanaannya.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  <a:p>
            <a:pPr marL="514338" indent="-514338">
              <a:buNone/>
            </a:pPr>
            <a:endParaRPr lang="id-ID" sz="2800" b="1" dirty="0">
              <a:latin typeface="Cambria" charset="0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0" y="923839"/>
            <a:ext cx="6240723" cy="67855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68" indent="-257168" algn="ctr">
                <a:buFont typeface="+mj-lt"/>
                <a:buAutoNum type="arabicPeriod"/>
              </a:pPr>
              <a:endParaRPr lang="en-US" sz="1200" dirty="0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2" y="107577"/>
            <a:ext cx="11963399" cy="995083"/>
          </a:xfrm>
        </p:spPr>
        <p:txBody>
          <a:bodyPr>
            <a:normAutofit/>
          </a:bodyPr>
          <a:lstStyle/>
          <a:p>
            <a:pPr algn="l"/>
            <a:r>
              <a:rPr lang="id-ID" sz="3700" b="1" dirty="0" smtClean="0">
                <a:solidFill>
                  <a:srgbClr val="FF0000"/>
                </a:solidFill>
                <a:latin typeface="Arial Black" pitchFamily="34" charset="0"/>
              </a:rPr>
              <a:t>Branding sekolah</a:t>
            </a:r>
            <a:endParaRPr lang="en-US" sz="37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461" y="1238235"/>
            <a:ext cx="10515600" cy="5014647"/>
          </a:xfrm>
        </p:spPr>
        <p:txBody>
          <a:bodyPr>
            <a:noAutofit/>
          </a:bodyPr>
          <a:lstStyle/>
          <a:p>
            <a:pPr marL="685783" indent="-685783">
              <a:buAutoNum type="arabicPeriod"/>
            </a:pPr>
            <a:r>
              <a:rPr lang="id-ID" sz="3200" dirty="0" smtClean="0"/>
              <a:t>Sekolah yang </a:t>
            </a:r>
            <a:r>
              <a:rPr lang="id-ID" sz="3200" b="1" dirty="0" smtClean="0"/>
              <a:t>berkualitas</a:t>
            </a:r>
            <a:r>
              <a:rPr lang="id-ID" sz="3200" dirty="0" smtClean="0"/>
              <a:t> memiliki identitas berupa </a:t>
            </a:r>
            <a:r>
              <a:rPr lang="id-ID" sz="3200" b="1" dirty="0" smtClean="0"/>
              <a:t>‘branding’.</a:t>
            </a:r>
          </a:p>
          <a:p>
            <a:pPr marL="685783" indent="-685783">
              <a:buAutoNum type="arabicPeriod"/>
            </a:pPr>
            <a:r>
              <a:rPr lang="id-ID" sz="3200" dirty="0" smtClean="0"/>
              <a:t>Branding: </a:t>
            </a:r>
            <a:r>
              <a:rPr lang="id-ID" sz="3200" b="1" dirty="0" smtClean="0"/>
              <a:t>unik dan khas. </a:t>
            </a:r>
          </a:p>
          <a:p>
            <a:pPr marL="685783" indent="-685783">
              <a:buAutoNum type="arabicPeriod"/>
            </a:pPr>
            <a:r>
              <a:rPr lang="id-ID" sz="3200" dirty="0" smtClean="0"/>
              <a:t>Branding menunjukkan </a:t>
            </a:r>
            <a:r>
              <a:rPr lang="id-ID" sz="3200" b="1" dirty="0" smtClean="0"/>
              <a:t>kekuatan dan keunggulan sekolah </a:t>
            </a:r>
            <a:r>
              <a:rPr lang="id-ID" sz="3200" dirty="0" smtClean="0"/>
              <a:t>berdasarkan potensi lingkungan, peluang yang ada, dukungan warga sekolah, orang tua dan masyarakat.</a:t>
            </a:r>
          </a:p>
          <a:p>
            <a:pPr marL="685783" indent="-685783">
              <a:buAutoNum type="arabicPeriod"/>
            </a:pPr>
            <a:r>
              <a:rPr lang="id-ID" sz="3200" dirty="0" smtClean="0"/>
              <a:t>Branding sekolah dapat dikaitkan pilihan </a:t>
            </a:r>
            <a:r>
              <a:rPr lang="id-ID" sz="3200" b="1" dirty="0" smtClean="0"/>
              <a:t>prioritas nilai </a:t>
            </a:r>
            <a:r>
              <a:rPr lang="id-ID" sz="3200" dirty="0" smtClean="0"/>
              <a:t>dalam nilai-nilai utama PPK </a:t>
            </a:r>
            <a:r>
              <a:rPr lang="fi-FI" sz="3200" dirty="0" smtClean="0"/>
              <a:t>didukung dengan jalinan nilai-nilai lain</a:t>
            </a:r>
            <a:endParaRPr lang="en-US" sz="3200" dirty="0" smtClean="0"/>
          </a:p>
          <a:p>
            <a:pPr marL="514338" indent="-514338">
              <a:buNone/>
            </a:pPr>
            <a:endParaRPr lang="id-ID" sz="3200" b="1" dirty="0">
              <a:latin typeface="Cambria" charset="0"/>
            </a:endParaRPr>
          </a:p>
        </p:txBody>
      </p:sp>
      <p:grpSp>
        <p:nvGrpSpPr>
          <p:cNvPr id="4" name="Group 5"/>
          <p:cNvGrpSpPr/>
          <p:nvPr/>
        </p:nvGrpSpPr>
        <p:grpSpPr>
          <a:xfrm>
            <a:off x="0" y="923839"/>
            <a:ext cx="6240723" cy="67855"/>
            <a:chOff x="0" y="2631522"/>
            <a:chExt cx="15040549" cy="828013"/>
          </a:xfrm>
        </p:grpSpPr>
        <p:grpSp>
          <p:nvGrpSpPr>
            <p:cNvPr id="5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68" indent="-257168" algn="ctr">
                <a:buFont typeface="+mj-lt"/>
                <a:buAutoNum type="arabicPeriod"/>
              </a:pPr>
              <a:endParaRPr lang="en-US" sz="1200" dirty="0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2" y="107577"/>
            <a:ext cx="11963399" cy="995083"/>
          </a:xfrm>
        </p:spPr>
        <p:txBody>
          <a:bodyPr>
            <a:normAutofit/>
          </a:bodyPr>
          <a:lstStyle/>
          <a:p>
            <a:pPr algn="l"/>
            <a:r>
              <a:rPr lang="id-ID" sz="3200" b="1" dirty="0" smtClean="0">
                <a:solidFill>
                  <a:srgbClr val="FF0000"/>
                </a:solidFill>
                <a:latin typeface="Arial Black" pitchFamily="34" charset="0"/>
              </a:rPr>
              <a:t>Strategi membangun budaya sekolah</a:t>
            </a:r>
            <a:endParaRPr lang="en-US" sz="3200" b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grpSp>
        <p:nvGrpSpPr>
          <p:cNvPr id="3" name="Group 5"/>
          <p:cNvGrpSpPr/>
          <p:nvPr/>
        </p:nvGrpSpPr>
        <p:grpSpPr>
          <a:xfrm>
            <a:off x="0" y="923839"/>
            <a:ext cx="6240723" cy="67855"/>
            <a:chOff x="0" y="2631522"/>
            <a:chExt cx="15040549" cy="828013"/>
          </a:xfrm>
        </p:grpSpPr>
        <p:grpSp>
          <p:nvGrpSpPr>
            <p:cNvPr id="4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68" indent="-257168" algn="ctr">
                  <a:buFont typeface="+mj-lt"/>
                  <a:buAutoNum type="arabicPeriod"/>
                </a:pPr>
                <a:endParaRPr lang="en-US" sz="1200" dirty="0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68" indent="-257168" algn="ctr">
                <a:buFont typeface="+mj-lt"/>
                <a:buAutoNum type="arabicPeriod"/>
              </a:pPr>
              <a:endParaRPr lang="en-US" sz="1200" dirty="0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3" name="Rounded Rectangle 12"/>
          <p:cNvSpPr/>
          <p:nvPr/>
        </p:nvSpPr>
        <p:spPr>
          <a:xfrm>
            <a:off x="571461" y="1163768"/>
            <a:ext cx="3238523" cy="13335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Pembiasaan dan pendampingan</a:t>
            </a:r>
            <a:endParaRPr lang="id-ID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ight Arrow 13"/>
          <p:cNvSpPr/>
          <p:nvPr/>
        </p:nvSpPr>
        <p:spPr>
          <a:xfrm>
            <a:off x="3891380" y="1257288"/>
            <a:ext cx="666755" cy="1047757"/>
          </a:xfrm>
          <a:prstGeom prst="right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15" name="Rounded Rectangle 14"/>
          <p:cNvSpPr/>
          <p:nvPr/>
        </p:nvSpPr>
        <p:spPr>
          <a:xfrm>
            <a:off x="4762490" y="1167231"/>
            <a:ext cx="2952771" cy="5715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Pagi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4817908" y="1833986"/>
            <a:ext cx="2952771" cy="571504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Siang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4804054" y="2473032"/>
            <a:ext cx="2952771" cy="666755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Sore</a:t>
            </a:r>
          </a:p>
        </p:txBody>
      </p:sp>
      <p:sp>
        <p:nvSpPr>
          <p:cNvPr id="18" name="Right Arrow 17"/>
          <p:cNvSpPr/>
          <p:nvPr/>
        </p:nvSpPr>
        <p:spPr>
          <a:xfrm>
            <a:off x="8326597" y="1880747"/>
            <a:ext cx="666755" cy="2571768"/>
          </a:xfrm>
          <a:prstGeom prst="rightArrow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id-ID"/>
          </a:p>
        </p:txBody>
      </p:sp>
      <p:sp>
        <p:nvSpPr>
          <p:cNvPr id="19" name="Rounded Rectangle 18"/>
          <p:cNvSpPr/>
          <p:nvPr/>
        </p:nvSpPr>
        <p:spPr>
          <a:xfrm>
            <a:off x="9251396" y="874554"/>
            <a:ext cx="1809763" cy="4953035"/>
          </a:xfrm>
          <a:prstGeom prst="round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vert="vert270" lIns="121917" tIns="60958" rIns="121917" bIns="60958" rtlCol="0" anchor="ctr"/>
          <a:lstStyle/>
          <a:p>
            <a:pPr algn="ctr"/>
            <a:r>
              <a:rPr lang="id-ID" sz="2400" dirty="0" smtClean="0">
                <a:latin typeface="Arial" pitchFamily="34" charset="0"/>
                <a:cs typeface="Arial" pitchFamily="34" charset="0"/>
              </a:rPr>
              <a:t>menanamkan nilai-nilai karakter </a:t>
            </a:r>
            <a:endParaRPr lang="id-ID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474480" y="2741467"/>
            <a:ext cx="3238523" cy="13335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Ekstrakurikuler</a:t>
            </a:r>
            <a:endParaRPr lang="id-ID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460625" y="4166764"/>
            <a:ext cx="3238523" cy="1333509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Tata tertib sekolah / kelas</a:t>
            </a:r>
            <a:endParaRPr lang="id-ID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5" name="Straight Connector 24"/>
          <p:cNvCxnSpPr/>
          <p:nvPr/>
        </p:nvCxnSpPr>
        <p:spPr>
          <a:xfrm rot="5400000">
            <a:off x="5880582" y="3435912"/>
            <a:ext cx="4413361" cy="2012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rot="5400000">
            <a:off x="5954183" y="3416686"/>
            <a:ext cx="476253" cy="21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30" name="Rounded Rectangle 29"/>
          <p:cNvSpPr/>
          <p:nvPr/>
        </p:nvSpPr>
        <p:spPr>
          <a:xfrm>
            <a:off x="4790199" y="3751122"/>
            <a:ext cx="2952771" cy="666755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Literasi</a:t>
            </a:r>
          </a:p>
        </p:txBody>
      </p:sp>
      <p:cxnSp>
        <p:nvCxnSpPr>
          <p:cNvPr id="21" name="Straight Connector 20"/>
          <p:cNvCxnSpPr/>
          <p:nvPr/>
        </p:nvCxnSpPr>
        <p:spPr>
          <a:xfrm>
            <a:off x="554182" y="6026727"/>
            <a:ext cx="7564582" cy="4156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ounded Rectangle 25"/>
          <p:cNvSpPr/>
          <p:nvPr/>
        </p:nvSpPr>
        <p:spPr>
          <a:xfrm>
            <a:off x="1634798" y="6151402"/>
            <a:ext cx="4959912" cy="609619"/>
          </a:xfrm>
          <a:prstGeom prst="roundRect">
            <a:avLst/>
          </a:prstGeom>
          <a:solidFill>
            <a:srgbClr val="FFC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r>
              <a:rPr lang="id-ID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Kegiatan rutin, terprogram, insidental</a:t>
            </a:r>
            <a:endParaRPr lang="id-ID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2133600" y="762001"/>
            <a:ext cx="8229600" cy="434975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id-ID" altLang="en-US" sz="2400" dirty="0">
                <a:solidFill>
                  <a:srgbClr val="FF0000"/>
                </a:solidFill>
                <a:latin typeface="Arial Black" pitchFamily="34" charset="0"/>
              </a:rPr>
              <a:t>ALUR PEMBUDAYAAN PENDIDIKAN KARAKTER</a:t>
            </a:r>
          </a:p>
        </p:txBody>
      </p:sp>
      <p:grpSp>
        <p:nvGrpSpPr>
          <p:cNvPr id="3" name="Group 30"/>
          <p:cNvGrpSpPr>
            <a:grpSpLocks/>
          </p:cNvGrpSpPr>
          <p:nvPr/>
        </p:nvGrpSpPr>
        <p:grpSpPr bwMode="auto">
          <a:xfrm>
            <a:off x="2667000" y="1676400"/>
            <a:ext cx="7391400" cy="4114800"/>
            <a:chOff x="381000" y="1884363"/>
            <a:chExt cx="7391400" cy="3230562"/>
          </a:xfrm>
        </p:grpSpPr>
        <p:sp>
          <p:nvSpPr>
            <p:cNvPr id="4" name="Rounded Rectangle 3"/>
            <p:cNvSpPr/>
            <p:nvPr/>
          </p:nvSpPr>
          <p:spPr>
            <a:xfrm>
              <a:off x="838200" y="1884363"/>
              <a:ext cx="1981200" cy="38138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dirty="0"/>
                <a:t>Kepala Sekolah</a:t>
              </a:r>
            </a:p>
          </p:txBody>
        </p:sp>
        <p:sp>
          <p:nvSpPr>
            <p:cNvPr id="5" name="Rounded Rectangle 4"/>
            <p:cNvSpPr/>
            <p:nvPr/>
          </p:nvSpPr>
          <p:spPr>
            <a:xfrm>
              <a:off x="6172200" y="3289010"/>
              <a:ext cx="1600200" cy="38138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dirty="0"/>
                <a:t>Siswa</a:t>
              </a:r>
            </a:p>
          </p:txBody>
        </p:sp>
        <p:sp>
          <p:nvSpPr>
            <p:cNvPr id="6" name="Rounded Rectangle 5"/>
            <p:cNvSpPr/>
            <p:nvPr/>
          </p:nvSpPr>
          <p:spPr>
            <a:xfrm>
              <a:off x="838200" y="4733539"/>
              <a:ext cx="1981200" cy="38138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dirty="0"/>
                <a:t>Pengawas Sekolah</a:t>
              </a:r>
            </a:p>
          </p:txBody>
        </p:sp>
        <p:sp>
          <p:nvSpPr>
            <p:cNvPr id="7" name="Rounded Rectangle 6"/>
            <p:cNvSpPr/>
            <p:nvPr/>
          </p:nvSpPr>
          <p:spPr>
            <a:xfrm>
              <a:off x="838200" y="3289010"/>
              <a:ext cx="1981200" cy="381386"/>
            </a:xfrm>
            <a:prstGeom prst="roundRect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id-ID" dirty="0"/>
                <a:t>Guru</a:t>
              </a:r>
            </a:p>
          </p:txBody>
        </p:sp>
        <p:cxnSp>
          <p:nvCxnSpPr>
            <p:cNvPr id="9" name="Elbow Connector 8"/>
            <p:cNvCxnSpPr>
              <a:cxnSpLocks noChangeShapeType="1"/>
              <a:stCxn id="4" idx="3"/>
              <a:endCxn id="5" idx="0"/>
            </p:cNvCxnSpPr>
            <p:nvPr/>
          </p:nvCxnSpPr>
          <p:spPr bwMode="auto">
            <a:xfrm>
              <a:off x="2819400" y="2075056"/>
              <a:ext cx="4152900" cy="1213953"/>
            </a:xfrm>
            <a:prstGeom prst="bentConnector2">
              <a:avLst/>
            </a:prstGeom>
            <a:noFill/>
            <a:ln w="28575">
              <a:solidFill>
                <a:schemeClr val="accent1"/>
              </a:solidFill>
              <a:miter lim="800000"/>
              <a:headEnd type="triangle" w="med" len="med"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Elbow Connector 10"/>
            <p:cNvCxnSpPr>
              <a:cxnSpLocks noChangeShapeType="1"/>
              <a:stCxn id="6" idx="3"/>
              <a:endCxn id="5" idx="2"/>
            </p:cNvCxnSpPr>
            <p:nvPr/>
          </p:nvCxnSpPr>
          <p:spPr bwMode="auto">
            <a:xfrm flipV="1">
              <a:off x="2819400" y="3670396"/>
              <a:ext cx="4152900" cy="1253837"/>
            </a:xfrm>
            <a:prstGeom prst="bentConnector2">
              <a:avLst/>
            </a:prstGeom>
            <a:noFill/>
            <a:ln w="28575">
              <a:solidFill>
                <a:schemeClr val="accent1"/>
              </a:solidFill>
              <a:miter lim="800000"/>
              <a:headEnd type="triangle" w="med" len="med"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3" name="Straight Arrow Connector 12"/>
            <p:cNvCxnSpPr>
              <a:cxnSpLocks noChangeShapeType="1"/>
              <a:stCxn id="4" idx="2"/>
              <a:endCxn id="7" idx="0"/>
            </p:cNvCxnSpPr>
            <p:nvPr/>
          </p:nvCxnSpPr>
          <p:spPr bwMode="auto">
            <a:xfrm>
              <a:off x="1828800" y="2265749"/>
              <a:ext cx="0" cy="1023261"/>
            </a:xfrm>
            <a:prstGeom prst="straightConnector1">
              <a:avLst/>
            </a:prstGeom>
            <a:noFill/>
            <a:ln w="28575">
              <a:solidFill>
                <a:schemeClr val="accent1"/>
              </a:solidFill>
              <a:round/>
              <a:headEnd type="triangle" w="med" len="med"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5" name="Straight Arrow Connector 14"/>
            <p:cNvCxnSpPr>
              <a:cxnSpLocks noChangeShapeType="1"/>
              <a:stCxn id="7" idx="2"/>
              <a:endCxn id="6" idx="0"/>
            </p:cNvCxnSpPr>
            <p:nvPr/>
          </p:nvCxnSpPr>
          <p:spPr bwMode="auto">
            <a:xfrm>
              <a:off x="1828800" y="3670396"/>
              <a:ext cx="0" cy="1063144"/>
            </a:xfrm>
            <a:prstGeom prst="straightConnector1">
              <a:avLst/>
            </a:prstGeom>
            <a:noFill/>
            <a:ln w="28575">
              <a:solidFill>
                <a:schemeClr val="accent1"/>
              </a:solidFill>
              <a:round/>
              <a:headEnd type="triangle" w="med" len="med"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7" name="Straight Arrow Connector 16"/>
            <p:cNvCxnSpPr>
              <a:cxnSpLocks noChangeShapeType="1"/>
              <a:stCxn id="7" idx="3"/>
              <a:endCxn id="5" idx="1"/>
            </p:cNvCxnSpPr>
            <p:nvPr/>
          </p:nvCxnSpPr>
          <p:spPr bwMode="auto">
            <a:xfrm>
              <a:off x="2819400" y="3479702"/>
              <a:ext cx="3352800" cy="0"/>
            </a:xfrm>
            <a:prstGeom prst="straightConnector1">
              <a:avLst/>
            </a:prstGeom>
            <a:noFill/>
            <a:ln w="38100">
              <a:solidFill>
                <a:schemeClr val="accent1"/>
              </a:solidFill>
              <a:round/>
              <a:headEnd type="triangle" w="med" len="med"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6398" name="TextBox 17"/>
            <p:cNvSpPr txBox="1">
              <a:spLocks noChangeArrowheads="1"/>
            </p:cNvSpPr>
            <p:nvPr/>
          </p:nvSpPr>
          <p:spPr bwMode="auto">
            <a:xfrm>
              <a:off x="3810000" y="2133600"/>
              <a:ext cx="1223412" cy="289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id-ID" altLang="en-US" b="1">
                  <a:solidFill>
                    <a:srgbClr val="FF0000"/>
                  </a:solidFill>
                </a:rPr>
                <a:t>Diajarkan</a:t>
              </a:r>
            </a:p>
          </p:txBody>
        </p:sp>
        <p:sp>
          <p:nvSpPr>
            <p:cNvPr id="16397" name="TextBox 18"/>
            <p:cNvSpPr txBox="1">
              <a:spLocks noChangeArrowheads="1"/>
            </p:cNvSpPr>
            <p:nvPr/>
          </p:nvSpPr>
          <p:spPr bwMode="auto">
            <a:xfrm>
              <a:off x="3810000" y="2557397"/>
              <a:ext cx="1402948" cy="289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id-ID" b="1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Arial" pitchFamily="34" charset="0"/>
                </a:rPr>
                <a:t>Dibiasakan</a:t>
              </a:r>
            </a:p>
          </p:txBody>
        </p:sp>
        <p:sp>
          <p:nvSpPr>
            <p:cNvPr id="2" name="TextBox 19"/>
            <p:cNvSpPr txBox="1">
              <a:spLocks noChangeArrowheads="1"/>
            </p:cNvSpPr>
            <p:nvPr/>
          </p:nvSpPr>
          <p:spPr bwMode="auto">
            <a:xfrm>
              <a:off x="3810000" y="2957478"/>
              <a:ext cx="2819400" cy="2899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id-ID" b="1" dirty="0">
                  <a:solidFill>
                    <a:srgbClr val="FF0000"/>
                  </a:solidFill>
                  <a:latin typeface="Arial" pitchFamily="34" charset="0"/>
                </a:rPr>
                <a:t>Dilatih </a:t>
              </a:r>
              <a:r>
                <a:rPr lang="en-US" b="1" dirty="0" err="1">
                  <a:solidFill>
                    <a:srgbClr val="FF0000"/>
                  </a:solidFill>
                  <a:latin typeface="Arial" pitchFamily="34" charset="0"/>
                </a:rPr>
                <a:t>secara</a:t>
              </a:r>
              <a:r>
                <a:rPr lang="en-US" b="1" dirty="0">
                  <a:solidFill>
                    <a:srgbClr val="FF0000"/>
                  </a:solidFill>
                  <a:latin typeface="Arial" pitchFamily="34" charset="0"/>
                </a:rPr>
                <a:t> </a:t>
              </a:r>
              <a:r>
                <a:rPr lang="id-ID" b="1" dirty="0">
                  <a:solidFill>
                    <a:srgbClr val="FF0000"/>
                  </a:solidFill>
                  <a:latin typeface="Arial" pitchFamily="34" charset="0"/>
                </a:rPr>
                <a:t>konsisten</a:t>
              </a:r>
            </a:p>
          </p:txBody>
        </p:sp>
        <p:sp>
          <p:nvSpPr>
            <p:cNvPr id="16401" name="TextBox 20"/>
            <p:cNvSpPr txBox="1">
              <a:spLocks noChangeArrowheads="1"/>
            </p:cNvSpPr>
            <p:nvPr/>
          </p:nvSpPr>
          <p:spPr bwMode="auto">
            <a:xfrm>
              <a:off x="3810000" y="3897313"/>
              <a:ext cx="1928733" cy="289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id-ID" altLang="en-US"/>
                <a:t>Menjadi Karakter</a:t>
              </a:r>
            </a:p>
          </p:txBody>
        </p:sp>
        <p:sp>
          <p:nvSpPr>
            <p:cNvPr id="16402" name="TextBox 21"/>
            <p:cNvSpPr txBox="1">
              <a:spLocks noChangeArrowheads="1"/>
            </p:cNvSpPr>
            <p:nvPr/>
          </p:nvSpPr>
          <p:spPr bwMode="auto">
            <a:xfrm>
              <a:off x="3810000" y="3449638"/>
              <a:ext cx="1633781" cy="289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id-ID" altLang="en-US"/>
                <a:t>Menjadi Biasa</a:t>
              </a:r>
            </a:p>
          </p:txBody>
        </p:sp>
        <p:sp>
          <p:nvSpPr>
            <p:cNvPr id="16403" name="TextBox 22"/>
            <p:cNvSpPr txBox="1">
              <a:spLocks noChangeArrowheads="1"/>
            </p:cNvSpPr>
            <p:nvPr/>
          </p:nvSpPr>
          <p:spPr bwMode="auto">
            <a:xfrm>
              <a:off x="3810000" y="4386263"/>
              <a:ext cx="1838965" cy="2899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id-ID" altLang="en-US"/>
                <a:t>Menjadi Budaya</a:t>
              </a: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3657600" y="2265749"/>
              <a:ext cx="0" cy="2383038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>
            <a:xfrm flipV="1">
              <a:off x="3619500" y="2501311"/>
              <a:ext cx="76200" cy="77274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/>
            </a:p>
          </p:txBody>
        </p:sp>
        <p:sp>
          <p:nvSpPr>
            <p:cNvPr id="27" name="Isosceles Triangle 26"/>
            <p:cNvSpPr/>
            <p:nvPr/>
          </p:nvSpPr>
          <p:spPr>
            <a:xfrm flipV="1">
              <a:off x="3619500" y="2881450"/>
              <a:ext cx="76200" cy="760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/>
            </a:p>
          </p:txBody>
        </p:sp>
        <p:sp>
          <p:nvSpPr>
            <p:cNvPr id="28" name="Isosceles Triangle 27"/>
            <p:cNvSpPr/>
            <p:nvPr/>
          </p:nvSpPr>
          <p:spPr>
            <a:xfrm flipV="1">
              <a:off x="3619500" y="3352574"/>
              <a:ext cx="76200" cy="760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/>
            </a:p>
          </p:txBody>
        </p:sp>
        <p:sp>
          <p:nvSpPr>
            <p:cNvPr id="29" name="Isosceles Triangle 28"/>
            <p:cNvSpPr/>
            <p:nvPr/>
          </p:nvSpPr>
          <p:spPr>
            <a:xfrm flipV="1">
              <a:off x="3619500" y="3803756"/>
              <a:ext cx="76200" cy="76028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/>
            </a:p>
          </p:txBody>
        </p:sp>
        <p:sp>
          <p:nvSpPr>
            <p:cNvPr id="30" name="Isosceles Triangle 29"/>
            <p:cNvSpPr/>
            <p:nvPr/>
          </p:nvSpPr>
          <p:spPr>
            <a:xfrm flipV="1">
              <a:off x="3619500" y="4273633"/>
              <a:ext cx="76200" cy="76027"/>
            </a:xfrm>
            <a:prstGeom prst="triangl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id-ID"/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3619500" y="2254532"/>
              <a:ext cx="7620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3619500" y="4648787"/>
              <a:ext cx="76200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>
              <a:cxnSpLocks noChangeShapeType="1"/>
            </p:cNvCxnSpPr>
            <p:nvPr/>
          </p:nvCxnSpPr>
          <p:spPr bwMode="auto">
            <a:xfrm>
              <a:off x="381000" y="2075056"/>
              <a:ext cx="0" cy="28491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Straight Arrow Connector 23"/>
            <p:cNvCxnSpPr>
              <a:cxnSpLocks noChangeShapeType="1"/>
              <a:endCxn id="4" idx="1"/>
            </p:cNvCxnSpPr>
            <p:nvPr/>
          </p:nvCxnSpPr>
          <p:spPr bwMode="auto">
            <a:xfrm>
              <a:off x="381000" y="2075056"/>
              <a:ext cx="457200" cy="0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6" name="Straight Connector 35"/>
            <p:cNvCxnSpPr>
              <a:cxnSpLocks noChangeShapeType="1"/>
              <a:endCxn id="6" idx="1"/>
            </p:cNvCxnSpPr>
            <p:nvPr/>
          </p:nvCxnSpPr>
          <p:spPr bwMode="auto">
            <a:xfrm>
              <a:off x="381000" y="4924232"/>
              <a:ext cx="457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6388" name="Picture 9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0" y="152400"/>
            <a:ext cx="515938" cy="52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779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2830" y="46252"/>
            <a:ext cx="9878291" cy="995082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1. </a:t>
            </a:r>
            <a:r>
              <a:rPr lang="id-ID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Membangun </a:t>
            </a:r>
            <a:r>
              <a:rPr lang="id-ID" sz="36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budaya literasi (baca dan tulis)</a:t>
            </a:r>
            <a:endParaRPr lang="en-US" sz="3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sz="3200" dirty="0">
                <a:latin typeface="Calibri" charset="0"/>
              </a:rPr>
              <a:t>Indonesia adalah “masyarakat yang rabun membaca dan lumpuh menulis.” (Taufik Ismail)</a:t>
            </a:r>
            <a:endParaRPr lang="id-ID" sz="2400" dirty="0">
              <a:latin typeface="Calibri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d-ID" sz="3200" dirty="0">
                <a:latin typeface="Cambria" charset="0"/>
              </a:rPr>
              <a:t> </a:t>
            </a:r>
            <a:r>
              <a:rPr lang="id-ID" sz="3200" dirty="0">
                <a:latin typeface="Calibri" charset="0"/>
              </a:rPr>
              <a:t>Era informasi identik dengan era literasi,berinteraksi, berkomunikasi, bahkan beraktualisasi tidak cukup hanya dinyatakan secara lisan atau oral</a:t>
            </a:r>
            <a:endParaRPr lang="id-ID" sz="2400" dirty="0">
              <a:latin typeface="Calibri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id-ID" sz="3200" dirty="0">
                <a:latin typeface="Calibri" charset="0"/>
              </a:rPr>
              <a:t>Literasi (kemahirwacanaan) adalah kemampuan </a:t>
            </a:r>
            <a:r>
              <a:rPr lang="id-ID" sz="3200" b="1" dirty="0">
                <a:latin typeface="Calibri" charset="0"/>
              </a:rPr>
              <a:t>mengakses, memahami </a:t>
            </a:r>
            <a:r>
              <a:rPr lang="id-ID" sz="3200" dirty="0">
                <a:latin typeface="Calibri" charset="0"/>
              </a:rPr>
              <a:t>dan </a:t>
            </a:r>
            <a:r>
              <a:rPr lang="id-ID" sz="3200" b="1" dirty="0">
                <a:latin typeface="Calibri" charset="0"/>
              </a:rPr>
              <a:t>menggunakan</a:t>
            </a:r>
            <a:r>
              <a:rPr lang="id-ID" sz="3200" dirty="0">
                <a:latin typeface="Calibri" charset="0"/>
              </a:rPr>
              <a:t> informasi secara </a:t>
            </a:r>
            <a:r>
              <a:rPr lang="id-ID" sz="3200" b="1" dirty="0">
                <a:latin typeface="Calibri" charset="0"/>
              </a:rPr>
              <a:t>cerdas.</a:t>
            </a:r>
            <a:endParaRPr lang="id-ID" sz="3200" b="1" dirty="0">
              <a:latin typeface="Cambria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1421378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2545" y="107577"/>
            <a:ext cx="10529455" cy="995082"/>
          </a:xfrm>
        </p:spPr>
        <p:txBody>
          <a:bodyPr/>
          <a:lstStyle/>
          <a:p>
            <a:r>
              <a:rPr lang="id-ID" b="1" dirty="0"/>
              <a:t>4 Jenis Literasi (Sejarah)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539" y="1327617"/>
            <a:ext cx="10515600" cy="4900780"/>
          </a:xfrm>
        </p:spPr>
        <p:txBody>
          <a:bodyPr>
            <a:noAutofit/>
          </a:bodyPr>
          <a:lstStyle/>
          <a:p>
            <a:pPr marL="514350" indent="-514350">
              <a:buAutoNum type="arabicPeriod"/>
            </a:pPr>
            <a:r>
              <a:rPr lang="id-ID" sz="2400" b="1" dirty="0"/>
              <a:t>Literasi klasik (</a:t>
            </a:r>
            <a:r>
              <a:rPr lang="id-ID" sz="2400" b="1" i="1" dirty="0"/>
              <a:t>c</a:t>
            </a:r>
            <a:r>
              <a:rPr lang="en-US" sz="2400" b="1" i="1" dirty="0" err="1"/>
              <a:t>lassic</a:t>
            </a:r>
            <a:r>
              <a:rPr lang="en-US" sz="2400" b="1" i="1" dirty="0"/>
              <a:t> literacy</a:t>
            </a:r>
            <a:r>
              <a:rPr lang="id-ID" sz="2400" b="1" dirty="0"/>
              <a:t>)</a:t>
            </a:r>
            <a:r>
              <a:rPr lang="en-US" sz="2400" b="1" dirty="0"/>
              <a:t> </a:t>
            </a:r>
            <a:r>
              <a:rPr lang="en-US" sz="2400" dirty="0"/>
              <a:t>(</a:t>
            </a:r>
            <a:r>
              <a:rPr lang="id-ID" sz="2400" dirty="0"/>
              <a:t>membaca, menulis, menghitung). Sasaran: memahami bacaan dan tulisan</a:t>
            </a:r>
            <a:r>
              <a:rPr lang="id-ID" sz="4800" b="1" dirty="0">
                <a:solidFill>
                  <a:srgbClr val="00B0F0"/>
                </a:solidFill>
                <a:latin typeface="Cambria" charset="0"/>
              </a:rPr>
              <a:t> </a:t>
            </a:r>
          </a:p>
          <a:p>
            <a:pPr marL="514350" indent="-514350">
              <a:buAutoNum type="arabicPeriod"/>
            </a:pPr>
            <a:r>
              <a:rPr lang="id-ID" sz="2400" b="1" dirty="0"/>
              <a:t>Literasi a</a:t>
            </a:r>
            <a:r>
              <a:rPr lang="en-US" sz="2400" b="1" dirty="0" err="1"/>
              <a:t>udiovisual</a:t>
            </a:r>
            <a:r>
              <a:rPr lang="id-ID" sz="2400" b="1" dirty="0"/>
              <a:t> (</a:t>
            </a:r>
            <a:r>
              <a:rPr lang="id-ID" sz="2400" b="1" i="1" dirty="0"/>
              <a:t>audiovisual</a:t>
            </a:r>
            <a:r>
              <a:rPr lang="en-US" sz="2400" b="1" i="1" dirty="0"/>
              <a:t> literacy</a:t>
            </a:r>
            <a:r>
              <a:rPr lang="id-ID" sz="2400" b="1" dirty="0"/>
              <a:t>)</a:t>
            </a:r>
            <a:r>
              <a:rPr lang="en-US" sz="2400" dirty="0"/>
              <a:t>, </a:t>
            </a:r>
            <a:r>
              <a:rPr lang="id-ID" sz="2400" dirty="0"/>
              <a:t>terkait dengan media elektronik, seperti </a:t>
            </a:r>
            <a:r>
              <a:rPr lang="en-US" sz="2400" dirty="0"/>
              <a:t>film</a:t>
            </a:r>
            <a:r>
              <a:rPr lang="id-ID" sz="2400" dirty="0"/>
              <a:t>, </a:t>
            </a:r>
            <a:r>
              <a:rPr lang="en-US" sz="2400" dirty="0" err="1"/>
              <a:t>televisi</a:t>
            </a:r>
            <a:r>
              <a:rPr lang="id-ID" sz="2400" dirty="0"/>
              <a:t> dan fokus pada gambar bergerak, urutan gambar. </a:t>
            </a:r>
          </a:p>
          <a:p>
            <a:pPr marL="514350" indent="-514350">
              <a:buAutoNum type="arabicPeriod"/>
            </a:pPr>
            <a:r>
              <a:rPr lang="id-ID" sz="2400" b="1" dirty="0"/>
              <a:t>Literasi </a:t>
            </a:r>
            <a:r>
              <a:rPr lang="en-US" sz="2400" b="1" dirty="0"/>
              <a:t>Digital </a:t>
            </a:r>
            <a:r>
              <a:rPr lang="id-ID" sz="2400" b="1" dirty="0"/>
              <a:t>(</a:t>
            </a:r>
            <a:r>
              <a:rPr lang="id-ID" sz="2400" b="1" i="1" dirty="0"/>
              <a:t>digital </a:t>
            </a:r>
            <a:r>
              <a:rPr lang="en-US" sz="2400" b="1" i="1" dirty="0"/>
              <a:t>literacy</a:t>
            </a:r>
            <a:r>
              <a:rPr lang="id-ID" sz="2400" b="1" i="1" dirty="0"/>
              <a:t>/</a:t>
            </a:r>
            <a:r>
              <a:rPr lang="en-US" sz="2400" b="1" i="1" dirty="0"/>
              <a:t>information literacy</a:t>
            </a:r>
            <a:r>
              <a:rPr lang="id-ID" sz="2400" b="1" dirty="0"/>
              <a:t>)</a:t>
            </a:r>
            <a:r>
              <a:rPr lang="en-US" sz="2400" b="1" dirty="0"/>
              <a:t> </a:t>
            </a:r>
            <a:r>
              <a:rPr lang="id-ID" sz="2400" dirty="0"/>
              <a:t>berakar dari komputer dan peralatan digital, butuh keterampilan mempelajari alat-alat baru (gawai). Keterampilan mempergunakan gawai baru.</a:t>
            </a:r>
            <a:r>
              <a:rPr lang="en-US" sz="2400" dirty="0"/>
              <a:t>s required for modern digital tools.</a:t>
            </a:r>
            <a:endParaRPr lang="id-ID" sz="2400" dirty="0"/>
          </a:p>
          <a:p>
            <a:pPr marL="514350" indent="-514350">
              <a:buAutoNum type="arabicPeriod"/>
            </a:pPr>
            <a:r>
              <a:rPr lang="en-US" sz="2400" b="1" dirty="0"/>
              <a:t>Media literacy</a:t>
            </a:r>
            <a:r>
              <a:rPr lang="en-US" sz="2400" dirty="0"/>
              <a:t>, </a:t>
            </a:r>
            <a:r>
              <a:rPr lang="id-ID" sz="2400" dirty="0"/>
              <a:t>keterampilan mengakses, mempergunakan informasi yang dibutuhkan akibat konvergensi media (membaca, menulis, bercerita, audiovisual, digital).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610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6182" y="107577"/>
            <a:ext cx="10875818" cy="995082"/>
          </a:xfrm>
        </p:spPr>
        <p:txBody>
          <a:bodyPr/>
          <a:lstStyle/>
          <a:p>
            <a:r>
              <a:rPr lang="id-ID" b="1" dirty="0"/>
              <a:t>Fakta Literasi Indonesia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6325" y="1225648"/>
            <a:ext cx="11167532" cy="4351338"/>
          </a:xfrm>
        </p:spPr>
        <p:txBody>
          <a:bodyPr>
            <a:noAutofit/>
          </a:bodyPr>
          <a:lstStyle/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Bangsa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Indonesia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dianggap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TIDAK MEMILIKI BUDAYA MEMBACA. 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Menurut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OECD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budaya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masyarakat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Indonesia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menempati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peringkat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paling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rendah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di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antara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52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negara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di Asia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Timur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sz="2800" i="1" dirty="0" err="1">
                <a:ea typeface="Tahoma" panose="020B0604030504040204" pitchFamily="34" charset="0"/>
                <a:cs typeface="Tahoma" panose="020B0604030504040204" pitchFamily="34" charset="0"/>
              </a:rPr>
              <a:t>Kompas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, 2009).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Berdasarkan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statistik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UNESCO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pada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2012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indeks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minat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baca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di Indonesia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baru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mencapai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0,001%.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Artinya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dalam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setiap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1.000 orang,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hanya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ada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satu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orang yang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punya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minat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pPr lvl="0">
              <a:lnSpc>
                <a:spcPct val="100000"/>
              </a:lnSpc>
              <a:spcBef>
                <a:spcPts val="0"/>
              </a:spcBef>
            </a:pP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Semua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negara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mewajibkan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siswanya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sejumlah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karya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b="1" dirty="0" err="1">
                <a:ea typeface="Tahoma" panose="020B0604030504040204" pitchFamily="34" charset="0"/>
                <a:cs typeface="Tahoma" panose="020B0604030504040204" pitchFamily="34" charset="0"/>
              </a:rPr>
              <a:t>sastra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, KECUALI INDONESIA.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Siswa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SMA Indonesia TIDAK WAJIB MEMBACA BUKU SASTRA SAMA SEKALI (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atau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nol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)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sehingga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dianggap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sebagai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800" dirty="0" err="1">
                <a:ea typeface="Tahoma" panose="020B0604030504040204" pitchFamily="34" charset="0"/>
                <a:cs typeface="Tahoma" panose="020B0604030504040204" pitchFamily="34" charset="0"/>
              </a:rPr>
              <a:t>siswa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sz="2800" b="1" dirty="0">
                <a:ea typeface="Tahoma" panose="020B0604030504040204" pitchFamily="34" charset="0"/>
                <a:cs typeface="Tahoma" panose="020B0604030504040204" pitchFamily="34" charset="0"/>
              </a:rPr>
              <a:t>BERSEKOLAH TANPA KEWAJIBAN MEMBACA</a:t>
            </a:r>
            <a:r>
              <a:rPr lang="en-US" sz="2800" dirty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en-US" sz="2800" b="1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AutoNum type="arabicPeriod" startAt="2"/>
            </a:pPr>
            <a:endParaRPr lang="en-US" sz="2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8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2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6618" y="107577"/>
            <a:ext cx="10155382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15423" y="1918922"/>
            <a:ext cx="10515600" cy="34205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id-ID" dirty="0"/>
              <a:t>Memahami konsep </a:t>
            </a:r>
            <a:r>
              <a:rPr lang="id-ID" b="1" dirty="0" smtClean="0"/>
              <a:t>budaya sekolah </a:t>
            </a:r>
            <a:r>
              <a:rPr lang="id-ID" dirty="0" smtClean="0"/>
              <a:t>dan </a:t>
            </a:r>
            <a:r>
              <a:rPr lang="id-ID" b="1" dirty="0"/>
              <a:t>strategi</a:t>
            </a:r>
            <a:r>
              <a:rPr lang="id-ID" dirty="0"/>
              <a:t> mewujudkan budaya </a:t>
            </a:r>
            <a:r>
              <a:rPr lang="id-ID" dirty="0" smtClean="0"/>
              <a:t>sekolah.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 smtClean="0"/>
              <a:t>Membangun budaya sekolah melalui kegiatan </a:t>
            </a:r>
            <a:r>
              <a:rPr lang="id-ID" b="1" dirty="0" smtClean="0"/>
              <a:t>literasi</a:t>
            </a:r>
            <a:endParaRPr lang="id-ID" b="1" dirty="0"/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Pendidikan Karakter melalui kegiatan </a:t>
            </a:r>
            <a:r>
              <a:rPr lang="id-ID" b="1" dirty="0"/>
              <a:t>ekstrakurikuler</a:t>
            </a:r>
            <a:r>
              <a:rPr lang="id-ID" dirty="0"/>
              <a:t> yang mendukung kompetensi abad 21</a:t>
            </a:r>
          </a:p>
          <a:p>
            <a:pPr marL="514350" indent="-514350">
              <a:buFont typeface="+mj-lt"/>
              <a:buAutoNum type="arabicPeriod"/>
            </a:pPr>
            <a:r>
              <a:rPr lang="sv-SE" b="1" dirty="0"/>
              <a:t>Mengevaluasi aturan dan tata tertib </a:t>
            </a:r>
            <a:r>
              <a:rPr lang="sv-SE" dirty="0"/>
              <a:t>sekolah untuk menghasilkan siswa yang</a:t>
            </a:r>
            <a:r>
              <a:rPr lang="id-ID" dirty="0"/>
              <a:t> unggul</a:t>
            </a:r>
            <a:endParaRPr lang="en-US" dirty="0"/>
          </a:p>
        </p:txBody>
      </p:sp>
      <p:pic>
        <p:nvPicPr>
          <p:cNvPr id="12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702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3818" y="107577"/>
            <a:ext cx="9698182" cy="995082"/>
          </a:xfrm>
        </p:spPr>
        <p:txBody>
          <a:bodyPr>
            <a:normAutofit/>
          </a:bodyPr>
          <a:lstStyle/>
          <a:p>
            <a:r>
              <a:rPr lang="id-ID" b="1" dirty="0"/>
              <a:t>Contoh Gerakan Literasi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330153"/>
            <a:ext cx="10515600" cy="5045927"/>
          </a:xfrm>
        </p:spPr>
        <p:txBody>
          <a:bodyPr>
            <a:normAutofit fontScale="85000" lnSpcReduction="20000"/>
          </a:bodyPr>
          <a:lstStyle/>
          <a:p>
            <a:r>
              <a:rPr lang="id-ID" sz="3000" dirty="0">
                <a:ea typeface="Tahoma" panose="020B0604030504040204" pitchFamily="34" charset="0"/>
                <a:cs typeface="Tahoma" panose="020B0604030504040204" pitchFamily="34" charset="0"/>
              </a:rPr>
              <a:t>Sebuah upaya yang dilakukan secara menyeluruh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berkelanjutan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untuk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000" dirty="0" err="1">
                <a:ea typeface="Tahoma" panose="020B0604030504040204" pitchFamily="34" charset="0"/>
                <a:cs typeface="Tahoma" panose="020B0604030504040204" pitchFamily="34" charset="0"/>
              </a:rPr>
              <a:t>menjadikan</a:t>
            </a:r>
            <a:r>
              <a:rPr lang="en-US" sz="3000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seluruh warga sekolah sebagai pembelajar sepanjang hayat agar mampu mengembangkan potensi diri seutuhnya</a:t>
            </a:r>
            <a:r>
              <a:rPr lang="en-US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endParaRPr lang="id-ID" altLang="en-US" sz="30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dalam waktu pendek, namun sering dan berkala terbukti lebih efektif daripada membaca lebih lama, namun jarang (misalnya, 1 jam/minggu pada hari tertentu).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Kunci keberhasilan kegiatan</a:t>
            </a:r>
            <a:r>
              <a:rPr lang="en-AU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keberlangsungan dan frekuensi kegiatan,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bukan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pada jumlah jam dan menit membaca.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yang dilakukan secara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ajeg 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dan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sering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, mampu menumbuhkan kebiasaan membaca.</a:t>
            </a:r>
          </a:p>
          <a:p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Kegiatan membaca 15 menit bersifat </a:t>
            </a:r>
            <a:r>
              <a:rPr lang="id-ID" altLang="en-US" sz="3000" b="1" dirty="0">
                <a:ea typeface="Tahoma" panose="020B0604030504040204" pitchFamily="34" charset="0"/>
                <a:cs typeface="Tahoma" panose="020B0604030504040204" pitchFamily="34" charset="0"/>
              </a:rPr>
              <a:t>fleksibel</a:t>
            </a:r>
            <a:r>
              <a:rPr lang="id-ID" altLang="en-US" sz="3000" dirty="0">
                <a:ea typeface="Tahoma" panose="020B0604030504040204" pitchFamily="34" charset="0"/>
                <a:cs typeface="Tahoma" panose="020B0604030504040204" pitchFamily="34" charset="0"/>
              </a:rPr>
              <a:t> dan dapat disesuaikan dengan kapasitas, kondisi, dan budaya lokal sekolah. </a:t>
            </a:r>
            <a:endParaRPr lang="en-AU" altLang="en-US" sz="3000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en-US" sz="3000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39" y="230566"/>
            <a:ext cx="1606291" cy="626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Pembiasaan Membaca</a:t>
            </a:r>
            <a:endParaRPr lang="en-US" b="1" dirty="0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5334000" y="3505200"/>
            <a:ext cx="2362200" cy="457200"/>
          </a:xfrm>
        </p:spPr>
        <p:txBody>
          <a:bodyPr/>
          <a:lstStyle/>
          <a:p>
            <a:pPr>
              <a:buFont typeface="Arial" panose="020B0604020202020204" pitchFamily="34" charset="0"/>
              <a:buNone/>
            </a:pPr>
            <a:r>
              <a:rPr lang="id-ID" altLang="en-US" sz="1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>
              <a:buFont typeface="Arial" panose="020B0604020202020204" pitchFamily="34" charset="0"/>
              <a:buNone/>
            </a:pPr>
            <a:endParaRPr lang="id-ID" altLang="en-US" sz="18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2" name="Rectangle 11"/>
          <p:cNvSpPr/>
          <p:nvPr/>
        </p:nvSpPr>
        <p:spPr>
          <a:xfrm>
            <a:off x="2057400" y="1136822"/>
            <a:ext cx="2699950" cy="1377778"/>
          </a:xfrm>
          <a:prstGeom prst="rect">
            <a:avLst/>
          </a:prstGeom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3" name="Rectangle 12"/>
          <p:cNvSpPr/>
          <p:nvPr/>
        </p:nvSpPr>
        <p:spPr>
          <a:xfrm>
            <a:off x="5252386" y="1300141"/>
            <a:ext cx="5105400" cy="762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 dirty="0"/>
          </a:p>
        </p:txBody>
      </p:sp>
      <p:sp>
        <p:nvSpPr>
          <p:cNvPr id="14" name="Content Placeholder 2"/>
          <p:cNvSpPr txBox="1">
            <a:spLocks/>
          </p:cNvSpPr>
          <p:nvPr/>
        </p:nvSpPr>
        <p:spPr bwMode="auto">
          <a:xfrm>
            <a:off x="2133599" y="923882"/>
            <a:ext cx="2623751" cy="15145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Font typeface="Arial" panose="020B0604020202020204" pitchFamily="34" charset="0"/>
              <a:buNone/>
            </a:pPr>
            <a:endParaRPr lang="id-ID" altLang="en-US" sz="14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Penumbuhan minat  </a:t>
            </a: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baca melalui kegiatan  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Membaca </a:t>
            </a: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15 menit  </a:t>
            </a:r>
          </a:p>
          <a:p>
            <a:pPr>
              <a:buFont typeface="Arial" panose="020B0604020202020204" pitchFamily="34" charset="0"/>
              <a:buNone/>
            </a:pPr>
            <a:r>
              <a:rPr lang="id-ID" altLang="en-US" sz="1400" b="1" dirty="0">
                <a:latin typeface="Tahoma" panose="020B0604030504040204" pitchFamily="34" charset="0"/>
                <a:cs typeface="Tahoma" panose="020B0604030504040204" pitchFamily="34" charset="0"/>
              </a:rPr>
              <a:t>(Permendikbud 23/2015)</a:t>
            </a:r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5480986" y="1179380"/>
            <a:ext cx="46482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d-ID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PEMBIASAAN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 MEMBACA </a:t>
            </a:r>
            <a:endParaRPr lang="id-ID" altLang="en-US" sz="1800" b="1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cxnSp>
        <p:nvCxnSpPr>
          <p:cNvPr id="16" name="Straight Connector 15"/>
          <p:cNvCxnSpPr>
            <a:stCxn id="13" idx="1"/>
            <a:endCxn id="14" idx="3"/>
          </p:cNvCxnSpPr>
          <p:nvPr/>
        </p:nvCxnSpPr>
        <p:spPr>
          <a:xfrm flipH="1">
            <a:off x="4757350" y="1681141"/>
            <a:ext cx="495036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6963795" y="2514600"/>
            <a:ext cx="476276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Prinsip-prinsip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15’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membaca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Kegiatan membaca 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hening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nyaring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marL="514350" indent="-514350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Kegiatan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Tindak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Lanjut</a:t>
            </a:r>
            <a:endParaRPr lang="en-US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diskusi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tentang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4. 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Memilih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buku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yang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baik</a:t>
            </a:r>
            <a:endParaRPr lang="en-US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5. 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Membangun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lingkungan</a:t>
            </a:r>
            <a:r>
              <a:rPr lang="en-US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id-ID" altLang="en-US" sz="280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2800" dirty="0">
                <a:latin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altLang="en-US" sz="2800" dirty="0" err="1">
                <a:latin typeface="Tahoma" panose="020B0604030504040204" pitchFamily="34" charset="0"/>
                <a:cs typeface="Tahoma" panose="020B0604030504040204" pitchFamily="34" charset="0"/>
              </a:rPr>
              <a:t>pendukung</a:t>
            </a:r>
            <a:endParaRPr lang="id-ID" altLang="en-US" sz="2800" dirty="0">
              <a:latin typeface="Arial" panose="020B0604020202020204" pitchFamily="34" charset="0"/>
            </a:endParaRPr>
          </a:p>
        </p:txBody>
      </p:sp>
      <p:pic>
        <p:nvPicPr>
          <p:cNvPr id="1026" name="Picture 2" descr="C:\Users\SAMSUNG PC\Documents\Character Education\Gallery\Desain Kelas Menarik-foto budaya baca di SDN 1 Cilimus kab. kuninga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428" y="2619633"/>
            <a:ext cx="6708367" cy="4092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90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Prinsip Kegiatan membaca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2" name="Content Placehold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30813414"/>
              </p:ext>
            </p:extLst>
          </p:nvPr>
        </p:nvGraphicFramePr>
        <p:xfrm>
          <a:off x="3375688" y="1322173"/>
          <a:ext cx="8229600" cy="49876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2" descr="C:\Users\User\Pictures\membaca 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057" y="1617358"/>
            <a:ext cx="2667000" cy="2395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Kegiatan </a:t>
            </a:r>
            <a:r>
              <a:rPr lang="en-US" dirty="0"/>
              <a:t>M</a:t>
            </a:r>
            <a:r>
              <a:rPr lang="id-ID" dirty="0"/>
              <a:t>embaca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3" name="TextBox 2"/>
          <p:cNvSpPr txBox="1"/>
          <p:nvPr/>
        </p:nvSpPr>
        <p:spPr>
          <a:xfrm>
            <a:off x="504545" y="2117720"/>
            <a:ext cx="4611363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v"/>
            </a:pP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Membaca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Hening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dan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Membaca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Keras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Modul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Pelatihan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Penguatan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Karakter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i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halaman</a:t>
            </a:r>
            <a:r>
              <a:rPr lang="en-US" sz="2800" i="1" dirty="0">
                <a:latin typeface="Tahoma" pitchFamily="34" charset="0"/>
                <a:ea typeface="Tahoma" pitchFamily="34" charset="0"/>
                <a:cs typeface="Tahoma" pitchFamily="34" charset="0"/>
              </a:rPr>
              <a:t> 26</a:t>
            </a:r>
          </a:p>
          <a:p>
            <a:endParaRPr lang="en-US" sz="2800" i="1" dirty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Diskusi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Isi/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Pesan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bacaan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tokoh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sentral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, </a:t>
            </a:r>
            <a:r>
              <a:rPr lang="en-US" sz="2800" dirty="0" err="1">
                <a:latin typeface="Tahoma" pitchFamily="34" charset="0"/>
                <a:ea typeface="Tahoma" pitchFamily="34" charset="0"/>
                <a:cs typeface="Tahoma" pitchFamily="34" charset="0"/>
              </a:rPr>
              <a:t>dll</a:t>
            </a:r>
            <a: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  <a:t>.</a:t>
            </a:r>
          </a:p>
        </p:txBody>
      </p:sp>
      <p:pic>
        <p:nvPicPr>
          <p:cNvPr id="1026" name="Picture 2" descr="C:\Users\User\Pictures\memba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152" y="1576549"/>
            <a:ext cx="5768916" cy="436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31197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Pemilihan Buku Yang Baik</a:t>
            </a:r>
            <a:endParaRPr lang="en-US" dirty="0"/>
          </a:p>
        </p:txBody>
      </p:sp>
      <p:pic>
        <p:nvPicPr>
          <p:cNvPr id="11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01" y="1017095"/>
            <a:ext cx="5744142" cy="5807040"/>
          </a:xfrm>
        </p:spPr>
      </p:pic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2" name="Content Placeholder 2"/>
          <p:cNvSpPr txBox="1">
            <a:spLocks/>
          </p:cNvSpPr>
          <p:nvPr/>
        </p:nvSpPr>
        <p:spPr>
          <a:xfrm>
            <a:off x="5744142" y="1102659"/>
            <a:ext cx="6447858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indent="-341313">
              <a:buFont typeface="Wingdings" panose="05000000000000000000" pitchFamily="2" charset="2"/>
              <a:buChar char="v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Konten buku mengandung pesan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dari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nilai-nilai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karakter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;</a:t>
            </a:r>
          </a:p>
          <a:p>
            <a:pPr marL="341313" indent="-341313">
              <a:buFont typeface="Wingdings" panose="05000000000000000000" pitchFamily="2" charset="2"/>
              <a:buChar char="v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Sesuai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tingkat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perkembangan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anak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remaja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awal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(SD/SMP)</a:t>
            </a:r>
          </a:p>
          <a:p>
            <a:pPr marL="341313" indent="-341313">
              <a:buFont typeface="Wingdings" panose="05000000000000000000" pitchFamily="2" charset="2"/>
              <a:buChar char="v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Genre yang direkomendasikan untuk pemilihan buku bacaan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i="1" dirty="0">
                <a:ea typeface="Tahoma" panose="020B0604030504040204" pitchFamily="34" charset="0"/>
                <a:cs typeface="Tahoma" panose="020B0604030504040204" pitchFamily="34" charset="0"/>
              </a:rPr>
              <a:t>Picture book </a:t>
            </a: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Fiksi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(cerpen, novel, komik)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574675" indent="-234950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Non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Fiksi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(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Cerita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kehidupan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sehari-hari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Kisah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sejarah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Ilmiah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popular,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Majalah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surat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kabar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Ilmu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pengetahuan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Olahraga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Seni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Biografi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/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otobiografi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Motivasi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053224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Mendampingi Pemilihan Buku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Rectangle 10"/>
          <p:cNvSpPr/>
          <p:nvPr/>
        </p:nvSpPr>
        <p:spPr>
          <a:xfrm>
            <a:off x="965949" y="1332063"/>
            <a:ext cx="8458200" cy="4572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2" name="Rectangle 11"/>
          <p:cNvSpPr/>
          <p:nvPr/>
        </p:nvSpPr>
        <p:spPr>
          <a:xfrm>
            <a:off x="5461744" y="1865463"/>
            <a:ext cx="4634755" cy="4419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3" name="Rectangle 12"/>
          <p:cNvSpPr/>
          <p:nvPr/>
        </p:nvSpPr>
        <p:spPr>
          <a:xfrm>
            <a:off x="777690" y="1865463"/>
            <a:ext cx="4453215" cy="44196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id-ID"/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1638299" y="1332063"/>
            <a:ext cx="23622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Arial" panose="020B0604020202020204" pitchFamily="34" charset="0"/>
              </a:rPr>
              <a:t>SD </a:t>
            </a:r>
            <a:r>
              <a:rPr lang="en-US" altLang="en-US" sz="1800" b="1" dirty="0">
                <a:latin typeface="Arial" panose="020B0604020202020204" pitchFamily="34" charset="0"/>
              </a:rPr>
              <a:t>K</a:t>
            </a:r>
            <a:r>
              <a:rPr lang="id-ID" altLang="en-US" sz="1800" b="1" dirty="0">
                <a:latin typeface="Arial" panose="020B0604020202020204" pitchFamily="34" charset="0"/>
              </a:rPr>
              <a:t>elas</a:t>
            </a:r>
            <a:r>
              <a:rPr lang="en-US" altLang="en-US" sz="1800" b="1" dirty="0">
                <a:latin typeface="Arial" panose="020B0604020202020204" pitchFamily="34" charset="0"/>
              </a:rPr>
              <a:t> Rendah</a:t>
            </a:r>
            <a:endParaRPr lang="id-ID" altLang="en-US" sz="1800" b="1" dirty="0">
              <a:latin typeface="Arial" panose="020B0604020202020204" pitchFamily="34" charset="0"/>
            </a:endParaRP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1008529" y="1865463"/>
            <a:ext cx="4562538" cy="4016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Peserta didik didampingi  dalam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memilih</a:t>
            </a: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buku.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mengandung informasi yang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sederhana dan kejadian sehari-hari.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Cerita mengandung nilai optimisme,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bersifat inspiratif dan </a:t>
            </a:r>
            <a:r>
              <a:rPr lang="en-US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imajinatif.</a:t>
            </a:r>
            <a:endParaRPr lang="id-ID" altLang="en-US" sz="1700" dirty="0">
              <a:solidFill>
                <a:srgbClr val="0070C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dapat bergenre fantasi dengan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tokoh binatang (fabel).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mengandung pesan nilai-nilai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sesuai dengan tahapan tumbuh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kembang peserta didik.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Pesan moral cerita disampaikan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en-US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d</a:t>
            </a: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engan tidak menggurui.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yang dibacakan dapat berukuran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700" dirty="0">
                <a:solidFill>
                  <a:srgbClr val="0070C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besar (big book).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5825065" y="1865463"/>
            <a:ext cx="4165602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Peserta didik dapat memilih buku secara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mandiri.</a:t>
            </a:r>
            <a:r>
              <a:rPr lang="en-US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mengandung informasi yang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    kompleks.</a:t>
            </a:r>
            <a:endParaRPr lang="en-US" altLang="en-US" sz="1800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Cerita mengandung nilai optimisme, bersifat inspiratif, dan</a:t>
            </a:r>
            <a:r>
              <a:rPr lang="en-US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mengembangkan imajinasi.</a:t>
            </a:r>
            <a:endParaRPr lang="en-US" altLang="en-US" sz="1800" dirty="0">
              <a:solidFill>
                <a:srgbClr val="7030A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dapat bergenre cerita rakyat yang sesuai dengan jenjang SD.</a:t>
            </a:r>
            <a:r>
              <a:rPr lang="en-US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Buku mengandung pesan nilai-nilai</a:t>
            </a:r>
            <a:r>
              <a:rPr lang="en-US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sesuai dengan tahapan tumbuh kembang peserta didik.</a:t>
            </a:r>
          </a:p>
          <a:p>
            <a:pPr marL="285750" indent="-285750" eaLnBrk="1" hangingPunct="1">
              <a:spcBef>
                <a:spcPct val="0"/>
              </a:spcBef>
              <a:buFont typeface="Wingdings" charset="2"/>
              <a:buChar char="§"/>
            </a:pP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Pesan moral cerita disampaikan </a:t>
            </a:r>
            <a:r>
              <a:rPr lang="id-ID" altLang="en-US" sz="1800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dengan</a:t>
            </a:r>
            <a:r>
              <a:rPr lang="en-US" altLang="en-US" sz="1800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d-ID" altLang="en-US" sz="1800" dirty="0" smtClean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tidak </a:t>
            </a:r>
            <a:r>
              <a:rPr lang="id-ID" altLang="en-US" sz="1800" dirty="0">
                <a:solidFill>
                  <a:srgbClr val="7030A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menggurui.</a:t>
            </a: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827182" y="1315281"/>
            <a:ext cx="21336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SD 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elas </a:t>
            </a:r>
            <a:r>
              <a:rPr lang="en-US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id-ID" altLang="en-US" sz="1800" b="1" dirty="0">
                <a:latin typeface="Tahoma" panose="020B0604030504040204" pitchFamily="34" charset="0"/>
                <a:cs typeface="Tahoma" panose="020B0604030504040204" pitchFamily="34" charset="0"/>
              </a:rPr>
              <a:t>inggi</a:t>
            </a: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Lingkungan Pendukung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1013254" y="2136339"/>
            <a:ext cx="10083114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Lingkungan kelas dan sekolah perlu dibuat menyenangkan, santai, tidak kaku, sejuk, besih, sehat, dan tenang. </a:t>
            </a:r>
            <a:endParaRPr lang="en-AU" altLang="en-US" sz="2800" dirty="0">
              <a:latin typeface="Bangla Sangam MN"/>
              <a:cs typeface="Bangla Sangam MN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Dinding-dinding kelas dan sekolah dapat dihiasi dengan poster-poster kampanye membaca atau kutipan buku yang menarik.  </a:t>
            </a:r>
            <a:endParaRPr lang="en-AU" altLang="en-US" sz="2800" dirty="0">
              <a:latin typeface="Bangla Sangam MN"/>
              <a:cs typeface="Bangla Sangam MN"/>
            </a:endParaRPr>
          </a:p>
          <a:p>
            <a:pPr marL="342900" indent="-342900">
              <a:spcAft>
                <a:spcPts val="600"/>
              </a:spcAft>
              <a:buFont typeface="+mj-lt"/>
              <a:buAutoNum type="arabicPeriod"/>
            </a:pPr>
            <a:r>
              <a:rPr lang="id-ID" altLang="en-US" sz="2800" dirty="0">
                <a:latin typeface="Bangla Sangam MN"/>
                <a:cs typeface="Bangla Sangam MN"/>
              </a:rPr>
              <a:t>Sudut kelas dan area baca sekolah perlu ditata untuk membuat peserta didik betah membaca.</a:t>
            </a:r>
            <a:endParaRPr lang="en-AU" altLang="en-US" sz="2800" dirty="0">
              <a:latin typeface="Bangla Sangam MN"/>
              <a:cs typeface="Bangla Sangam MN"/>
            </a:endParaRP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14" b="10932"/>
          <a:stretch/>
        </p:blipFill>
        <p:spPr>
          <a:xfrm>
            <a:off x="1362109" y="0"/>
            <a:ext cx="9366859" cy="6858000"/>
          </a:xfrm>
        </p:spPr>
      </p:pic>
    </p:spTree>
    <p:extLst>
      <p:ext uri="{BB962C8B-B14F-4D97-AF65-F5344CB8AC3E}">
        <p14:creationId xmlns:p14="http://schemas.microsoft.com/office/powerpoint/2010/main" val="4058260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81" t="4148" r="3644" b="7181"/>
          <a:stretch/>
        </p:blipFill>
        <p:spPr>
          <a:xfrm>
            <a:off x="1006514" y="1"/>
            <a:ext cx="10029360" cy="6858000"/>
          </a:xfrm>
        </p:spPr>
      </p:pic>
    </p:spTree>
    <p:extLst>
      <p:ext uri="{BB962C8B-B14F-4D97-AF65-F5344CB8AC3E}">
        <p14:creationId xmlns:p14="http://schemas.microsoft.com/office/powerpoint/2010/main" val="165911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2" r="3409" b="11961"/>
          <a:stretch/>
        </p:blipFill>
        <p:spPr>
          <a:xfrm>
            <a:off x="680906" y="0"/>
            <a:ext cx="10544141" cy="6858000"/>
          </a:xfrm>
        </p:spPr>
      </p:pic>
    </p:spTree>
    <p:extLst>
      <p:ext uri="{BB962C8B-B14F-4D97-AF65-F5344CB8AC3E}">
        <p14:creationId xmlns:p14="http://schemas.microsoft.com/office/powerpoint/2010/main" val="1998360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094" y="609600"/>
            <a:ext cx="4867834" cy="337339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449" y="3523129"/>
            <a:ext cx="5352529" cy="31197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798357" y="609599"/>
            <a:ext cx="4849408" cy="209325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r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3200" dirty="0" err="1" smtClean="0">
                <a:solidFill>
                  <a:schemeClr val="tx1"/>
                </a:solidFill>
              </a:rPr>
              <a:t>kegiatan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siswa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br>
              <a:rPr lang="en-US" sz="3200" dirty="0" smtClean="0">
                <a:solidFill>
                  <a:schemeClr val="tx1"/>
                </a:solidFill>
              </a:rPr>
            </a:br>
            <a:r>
              <a:rPr lang="en-US" sz="3200" dirty="0" err="1" smtClean="0">
                <a:solidFill>
                  <a:schemeClr val="tx1"/>
                </a:solidFill>
              </a:rPr>
              <a:t>dalam</a:t>
            </a:r>
            <a:r>
              <a:rPr lang="en-US" sz="3200" dirty="0" smtClean="0">
                <a:solidFill>
                  <a:schemeClr val="tx1"/>
                </a:solidFill>
              </a:rPr>
              <a:t> </a:t>
            </a:r>
            <a:r>
              <a:rPr lang="en-US" sz="3200" dirty="0" err="1" smtClean="0">
                <a:solidFill>
                  <a:schemeClr val="tx1"/>
                </a:solidFill>
              </a:rPr>
              <a:t>impelmentasi</a:t>
            </a:r>
            <a:r>
              <a:rPr lang="en-US" sz="3200" dirty="0" smtClean="0">
                <a:solidFill>
                  <a:schemeClr val="tx1"/>
                </a:solidFill>
              </a:rPr>
              <a:t> PPK</a:t>
            </a:r>
          </a:p>
          <a:p>
            <a:pPr algn="ctr"/>
            <a:r>
              <a:rPr lang="en-US" sz="3200" dirty="0" smtClean="0">
                <a:solidFill>
                  <a:schemeClr val="tx1"/>
                </a:solidFill>
              </a:rPr>
              <a:t>5 S</a:t>
            </a:r>
            <a:endParaRPr lang="id-ID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1903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D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3866"/>
            <a:ext cx="10515600" cy="6798733"/>
          </a:xfrm>
        </p:spPr>
      </p:pic>
    </p:spTree>
    <p:extLst>
      <p:ext uri="{BB962C8B-B14F-4D97-AF65-F5344CB8AC3E}">
        <p14:creationId xmlns:p14="http://schemas.microsoft.com/office/powerpoint/2010/main" val="159700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Lingkungan Kaya Teks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66838" y="1151504"/>
            <a:ext cx="4103687" cy="547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9349" y="1151504"/>
            <a:ext cx="4413324" cy="386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Oval 12"/>
          <p:cNvSpPr/>
          <p:nvPr/>
        </p:nvSpPr>
        <p:spPr>
          <a:xfrm>
            <a:off x="3078198" y="5290751"/>
            <a:ext cx="2638862" cy="133762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CONTOH </a:t>
            </a:r>
          </a:p>
          <a:p>
            <a:pPr algn="ctr"/>
            <a:r>
              <a:rPr lang="en-US" b="1" dirty="0"/>
              <a:t>KARYA SISWA</a:t>
            </a:r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Sudut Baca</a:t>
            </a:r>
            <a:endParaRPr lang="en-US" b="1" dirty="0"/>
          </a:p>
        </p:txBody>
      </p:sp>
      <p:pic>
        <p:nvPicPr>
          <p:cNvPr id="12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522134" y="1017093"/>
            <a:ext cx="3403600" cy="2922489"/>
          </a:xfrm>
        </p:spPr>
      </p:pic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10" descr="reading-corner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434" y="1017093"/>
            <a:ext cx="3405374" cy="29204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Content Placeholder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68" y="4031623"/>
            <a:ext cx="4961618" cy="279091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223" y="1017094"/>
            <a:ext cx="5163825" cy="2904652"/>
          </a:xfrm>
          <a:prstGeom prst="rect">
            <a:avLst/>
          </a:prstGeom>
        </p:spPr>
      </p:pic>
      <p:pic>
        <p:nvPicPr>
          <p:cNvPr id="15" name="Content Placeholder 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949" y="4031623"/>
            <a:ext cx="4947281" cy="2782846"/>
          </a:xfrm>
          <a:prstGeom prst="rect">
            <a:avLst/>
          </a:prstGeom>
        </p:spPr>
      </p:pic>
      <p:pic>
        <p:nvPicPr>
          <p:cNvPr id="16" name="Content Placeholder 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8588" y="4031623"/>
            <a:ext cx="2087134" cy="2782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827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Strategi Pemenuhan Buku Bacaan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729049" y="1466335"/>
            <a:ext cx="10577384" cy="464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Beberapa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alternative: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/>
              <a:t>Pelibatan</a:t>
            </a:r>
            <a:r>
              <a:rPr lang="en-US" dirty="0"/>
              <a:t> </a:t>
            </a:r>
            <a:r>
              <a:rPr lang="en-US" dirty="0" err="1"/>
              <a:t>Publik</a:t>
            </a:r>
            <a:endParaRPr lang="en-US" dirty="0"/>
          </a:p>
          <a:p>
            <a:pPr indent="55563">
              <a:buFont typeface="Wingdings" panose="05000000000000000000" pitchFamily="2" charset="2"/>
              <a:buChar char="ü"/>
            </a:pP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Komite Sekolah, orang tua, dan  alumni.</a:t>
            </a:r>
            <a:endParaRPr lang="en-US" dirty="0"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indent="55563">
              <a:buFont typeface="Wingdings" panose="05000000000000000000" pitchFamily="2" charset="2"/>
              <a:buChar char="ü"/>
            </a:pP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K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omunitas 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(</a:t>
            </a:r>
            <a:r>
              <a:rPr lang="id-ID" dirty="0">
                <a:ea typeface="Tahoma" panose="020B0604030504040204" pitchFamily="34" charset="0"/>
                <a:cs typeface="Tahoma" panose="020B0604030504040204" pitchFamily="34" charset="0"/>
              </a:rPr>
              <a:t>taman bacaan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perpustakaan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daerah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dll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.)</a:t>
            </a:r>
          </a:p>
          <a:p>
            <a:pPr indent="55563">
              <a:buFont typeface="Wingdings" panose="05000000000000000000" pitchFamily="2" charset="2"/>
              <a:buChar char="ü"/>
            </a:pPr>
            <a:r>
              <a:rPr lang="en-US" dirty="0" err="1">
                <a:ea typeface="Tahoma" panose="020B0604030504040204" pitchFamily="34" charset="0"/>
                <a:cs typeface="Tahoma" panose="020B0604030504040204" pitchFamily="34" charset="0"/>
              </a:rPr>
              <a:t>Dunia</a:t>
            </a:r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 Usaha (Program CSR) </a:t>
            </a:r>
          </a:p>
          <a:p>
            <a:pPr>
              <a:buFont typeface="Wingdings" panose="05000000000000000000" pitchFamily="2" charset="2"/>
              <a:buChar char="v"/>
            </a:pPr>
            <a:r>
              <a:rPr lang="en-US" dirty="0" err="1"/>
              <a:t>Meminta</a:t>
            </a:r>
            <a:r>
              <a:rPr lang="en-US" dirty="0"/>
              <a:t> </a:t>
            </a:r>
            <a:r>
              <a:rPr lang="en-US" dirty="0" err="1"/>
              <a:t>peserta</a:t>
            </a:r>
            <a:r>
              <a:rPr lang="en-US" dirty="0"/>
              <a:t> </a:t>
            </a:r>
            <a:r>
              <a:rPr lang="en-US" dirty="0" err="1"/>
              <a:t>didik</a:t>
            </a:r>
            <a:r>
              <a:rPr lang="en-US" dirty="0"/>
              <a:t> </a:t>
            </a:r>
            <a:r>
              <a:rPr lang="en-US" dirty="0" err="1"/>
              <a:t>membawa</a:t>
            </a:r>
            <a:r>
              <a:rPr lang="en-US" dirty="0"/>
              <a:t> </a:t>
            </a:r>
            <a:r>
              <a:rPr lang="en-US" dirty="0" err="1"/>
              <a:t>buku</a:t>
            </a:r>
            <a:r>
              <a:rPr lang="en-US" dirty="0"/>
              <a:t> </a:t>
            </a:r>
            <a:r>
              <a:rPr lang="en-US" dirty="0" err="1"/>
              <a:t>bacaan</a:t>
            </a:r>
            <a:r>
              <a:rPr lang="en-US" dirty="0"/>
              <a:t> </a:t>
            </a:r>
            <a:r>
              <a:rPr lang="en-US" dirty="0" err="1"/>
              <a:t>sendiri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Guru </a:t>
            </a:r>
            <a:r>
              <a:rPr lang="en-US" dirty="0" err="1"/>
              <a:t>menyediakan</a:t>
            </a:r>
            <a:r>
              <a:rPr lang="en-US" dirty="0"/>
              <a:t> </a:t>
            </a:r>
            <a:r>
              <a:rPr lang="en-US" dirty="0" err="1"/>
              <a:t>sumber</a:t>
            </a:r>
            <a:r>
              <a:rPr lang="en-US" dirty="0"/>
              <a:t> </a:t>
            </a:r>
            <a:r>
              <a:rPr lang="en-US" dirty="0" err="1"/>
              <a:t>bacaan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potongan</a:t>
            </a:r>
            <a:r>
              <a:rPr lang="en-US" dirty="0"/>
              <a:t> </a:t>
            </a:r>
            <a:r>
              <a:rPr lang="en-US" dirty="0" err="1"/>
              <a:t>berita</a:t>
            </a:r>
            <a:r>
              <a:rPr lang="en-US" dirty="0"/>
              <a:t> di </a:t>
            </a:r>
            <a:r>
              <a:rPr lang="en-US" dirty="0" err="1"/>
              <a:t>koran</a:t>
            </a:r>
            <a:r>
              <a:rPr lang="en-US" dirty="0"/>
              <a:t> </a:t>
            </a:r>
            <a:r>
              <a:rPr lang="en-US" dirty="0" err="1"/>
              <a:t>atau</a:t>
            </a:r>
            <a:r>
              <a:rPr lang="en-US" dirty="0"/>
              <a:t> </a:t>
            </a:r>
            <a:r>
              <a:rPr lang="en-US" dirty="0" err="1"/>
              <a:t>majalah</a:t>
            </a:r>
            <a:r>
              <a:rPr lang="en-US" dirty="0"/>
              <a:t> </a:t>
            </a:r>
            <a:r>
              <a:rPr lang="en-US" dirty="0" err="1"/>
              <a:t>bekas</a:t>
            </a:r>
            <a:endParaRPr lang="en-US" dirty="0"/>
          </a:p>
          <a:p>
            <a:pPr>
              <a:buFont typeface="Wingdings" panose="05000000000000000000" pitchFamily="2" charset="2"/>
              <a:buChar char="v"/>
            </a:pPr>
            <a:r>
              <a:rPr lang="en-US" dirty="0"/>
              <a:t>Guru </a:t>
            </a:r>
            <a:r>
              <a:rPr lang="en-US" dirty="0" err="1"/>
              <a:t>menerapkan</a:t>
            </a:r>
            <a:r>
              <a:rPr lang="en-US" dirty="0"/>
              <a:t> </a:t>
            </a:r>
            <a:r>
              <a:rPr lang="en-US" dirty="0" err="1"/>
              <a:t>metode</a:t>
            </a:r>
            <a:r>
              <a:rPr lang="en-US" dirty="0"/>
              <a:t> </a:t>
            </a:r>
            <a:r>
              <a:rPr lang="en-US" dirty="0" err="1"/>
              <a:t>membaca</a:t>
            </a:r>
            <a:r>
              <a:rPr lang="en-US" dirty="0"/>
              <a:t> </a:t>
            </a:r>
            <a:r>
              <a:rPr lang="en-US" dirty="0" err="1"/>
              <a:t>nyaring</a:t>
            </a:r>
            <a:r>
              <a:rPr lang="en-US" dirty="0"/>
              <a:t>. 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077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3" t="4942" r="4224" b="9117"/>
          <a:stretch/>
        </p:blipFill>
        <p:spPr>
          <a:xfrm>
            <a:off x="520257" y="31532"/>
            <a:ext cx="11265395" cy="6770156"/>
          </a:xfrm>
        </p:spPr>
      </p:pic>
    </p:spTree>
    <p:extLst>
      <p:ext uri="{BB962C8B-B14F-4D97-AF65-F5344CB8AC3E}">
        <p14:creationId xmlns:p14="http://schemas.microsoft.com/office/powerpoint/2010/main" val="349402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Kegiatan Ekstrakurikuler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1" name="Diagram 10"/>
          <p:cNvGraphicFramePr/>
          <p:nvPr>
            <p:extLst>
              <p:ext uri="{D42A27DB-BD31-4B8C-83A1-F6EECF244321}">
                <p14:modId xmlns:p14="http://schemas.microsoft.com/office/powerpoint/2010/main" val="2929437407"/>
              </p:ext>
            </p:extLst>
          </p:nvPr>
        </p:nvGraphicFramePr>
        <p:xfrm>
          <a:off x="1513028" y="1506509"/>
          <a:ext cx="9091282" cy="481240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6138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2. </a:t>
            </a:r>
            <a:r>
              <a:rPr lang="id-ID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Kegiatan </a:t>
            </a:r>
            <a:r>
              <a:rPr lang="id-ID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Ekstrakurikuler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graphicFrame>
        <p:nvGraphicFramePr>
          <p:cNvPr id="11" name="Diagram 10"/>
          <p:cNvGraphicFramePr/>
          <p:nvPr>
            <p:extLst/>
          </p:nvPr>
        </p:nvGraphicFramePr>
        <p:xfrm>
          <a:off x="2655904" y="1424252"/>
          <a:ext cx="7770985" cy="497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2" name="Oval 11"/>
          <p:cNvSpPr/>
          <p:nvPr/>
        </p:nvSpPr>
        <p:spPr>
          <a:xfrm>
            <a:off x="2871294" y="1823558"/>
            <a:ext cx="753599" cy="711200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3" name="Oval 12"/>
          <p:cNvSpPr/>
          <p:nvPr/>
        </p:nvSpPr>
        <p:spPr>
          <a:xfrm>
            <a:off x="3252138" y="2888182"/>
            <a:ext cx="800102" cy="711200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4" name="Oval 13"/>
          <p:cNvSpPr/>
          <p:nvPr/>
        </p:nvSpPr>
        <p:spPr>
          <a:xfrm>
            <a:off x="3303628" y="4008673"/>
            <a:ext cx="734964" cy="711200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5" name="Oval 14"/>
          <p:cNvSpPr/>
          <p:nvPr/>
        </p:nvSpPr>
        <p:spPr>
          <a:xfrm>
            <a:off x="2884942" y="5269937"/>
            <a:ext cx="726303" cy="711200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tx1"/>
                </a:solidFill>
              </a:rPr>
              <a:t>4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772509" y="1809910"/>
            <a:ext cx="1948659" cy="4207085"/>
            <a:chOff x="0" y="0"/>
            <a:chExt cx="811369" cy="1803042"/>
          </a:xfrm>
        </p:grpSpPr>
        <p:sp>
          <p:nvSpPr>
            <p:cNvPr id="17" name="Right Arrow 16"/>
            <p:cNvSpPr/>
            <p:nvPr/>
          </p:nvSpPr>
          <p:spPr>
            <a:xfrm>
              <a:off x="276895" y="0"/>
              <a:ext cx="534474" cy="1803042"/>
            </a:xfrm>
            <a:prstGeom prst="rightArrow">
              <a:avLst/>
            </a:prstGeom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8" name="Arc 17"/>
            <p:cNvSpPr/>
            <p:nvPr/>
          </p:nvSpPr>
          <p:spPr>
            <a:xfrm>
              <a:off x="0" y="444321"/>
              <a:ext cx="527685" cy="914400"/>
            </a:xfrm>
            <a:prstGeom prst="arc">
              <a:avLst>
                <a:gd name="adj1" fmla="val 16200000"/>
                <a:gd name="adj2" fmla="val 5508517"/>
              </a:avLst>
            </a:prstGeom>
            <a:solidFill>
              <a:schemeClr val="bg1"/>
            </a:solidFill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9537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3. </a:t>
            </a:r>
            <a:r>
              <a:rPr lang="id-ID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Aturan </a:t>
            </a:r>
            <a:r>
              <a:rPr lang="id-ID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dan Tata Tertib Sekolah</a:t>
            </a:r>
            <a:endParaRPr 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Content Placeholder 2"/>
          <p:cNvSpPr>
            <a:spLocks noGrp="1"/>
          </p:cNvSpPr>
          <p:nvPr>
            <p:ph idx="1"/>
          </p:nvPr>
        </p:nvSpPr>
        <p:spPr>
          <a:xfrm>
            <a:off x="1104514" y="1355126"/>
            <a:ext cx="9812868" cy="4700852"/>
          </a:xfrm>
        </p:spPr>
        <p:txBody>
          <a:bodyPr>
            <a:noAutofit/>
          </a:bodyPr>
          <a:lstStyle/>
          <a:p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menunjukkan</a:t>
            </a:r>
            <a:r>
              <a:rPr lang="en-US" sz="2400" dirty="0"/>
              <a:t> </a:t>
            </a:r>
            <a:r>
              <a:rPr lang="en-US" sz="2400" dirty="0" err="1"/>
              <a:t>budaya</a:t>
            </a:r>
            <a:r>
              <a:rPr lang="en-US" sz="2400" dirty="0"/>
              <a:t> </a:t>
            </a:r>
            <a:r>
              <a:rPr lang="en-US" sz="2400" dirty="0" err="1"/>
              <a:t>pendidikan</a:t>
            </a:r>
            <a:r>
              <a:rPr lang="en-US" sz="2400" dirty="0"/>
              <a:t> yang </a:t>
            </a:r>
            <a:r>
              <a:rPr lang="en-US" sz="2400" dirty="0" err="1"/>
              <a:t>baik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unggul</a:t>
            </a:r>
            <a:r>
              <a:rPr lang="en-US" sz="2400" dirty="0"/>
              <a:t> </a:t>
            </a:r>
            <a:r>
              <a:rPr lang="en-US" sz="2400" dirty="0" err="1"/>
              <a:t>diperlukan</a:t>
            </a:r>
            <a:r>
              <a:rPr lang="en-US" sz="2400" dirty="0"/>
              <a:t> </a:t>
            </a:r>
            <a:r>
              <a:rPr lang="en-US" sz="2400" dirty="0" err="1"/>
              <a:t>kedisiplinan</a:t>
            </a:r>
            <a:r>
              <a:rPr lang="en-US" sz="2400" dirty="0"/>
              <a:t> yang </a:t>
            </a:r>
            <a:r>
              <a:rPr lang="en-US" sz="2400" dirty="0" err="1"/>
              <a:t>kuat</a:t>
            </a:r>
            <a:r>
              <a:rPr lang="en-US" sz="2400" dirty="0"/>
              <a:t> </a:t>
            </a:r>
            <a:r>
              <a:rPr lang="en-US" sz="2400" dirty="0" err="1"/>
              <a:t>terutama</a:t>
            </a:r>
            <a:r>
              <a:rPr lang="en-US" sz="2400" dirty="0"/>
              <a:t> </a:t>
            </a:r>
            <a:r>
              <a:rPr lang="en-US" sz="2400" dirty="0" err="1"/>
              <a:t>pada</a:t>
            </a:r>
            <a:r>
              <a:rPr lang="en-US" sz="2400" dirty="0"/>
              <a:t> </a:t>
            </a:r>
            <a:r>
              <a:rPr lang="en-US" sz="2400" dirty="0" err="1"/>
              <a:t>peserta</a:t>
            </a:r>
            <a:r>
              <a:rPr lang="en-US" sz="2400" dirty="0"/>
              <a:t> </a:t>
            </a:r>
            <a:r>
              <a:rPr lang="en-US" sz="2400" dirty="0" err="1"/>
              <a:t>didik</a:t>
            </a:r>
            <a:endParaRPr lang="en-US" sz="2400" dirty="0"/>
          </a:p>
          <a:p>
            <a:r>
              <a:rPr lang="en-US" sz="2400" dirty="0"/>
              <a:t>Tata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r>
              <a:rPr lang="en-US" sz="2400" dirty="0"/>
              <a:t> : </a:t>
            </a:r>
            <a:r>
              <a:rPr lang="en-US" sz="2400" dirty="0" err="1"/>
              <a:t>aturan</a:t>
            </a:r>
            <a:r>
              <a:rPr lang="en-US" sz="2400" dirty="0"/>
              <a:t> yang </a:t>
            </a:r>
            <a:r>
              <a:rPr lang="en-US" sz="2400" dirty="0" err="1"/>
              <a:t>berlaku</a:t>
            </a:r>
            <a:r>
              <a:rPr lang="en-US" sz="2400" dirty="0"/>
              <a:t> di </a:t>
            </a:r>
            <a:r>
              <a:rPr lang="en-US" sz="2400" dirty="0" err="1"/>
              <a:t>lingkup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endParaRPr lang="en-US" sz="2400" dirty="0"/>
          </a:p>
          <a:p>
            <a:r>
              <a:rPr lang="en-US" sz="2400" dirty="0" err="1"/>
              <a:t>Sebagai</a:t>
            </a:r>
            <a:r>
              <a:rPr lang="en-US" sz="2400" dirty="0"/>
              <a:t> </a:t>
            </a:r>
            <a:r>
              <a:rPr lang="en-US" sz="2400" dirty="0" err="1"/>
              <a:t>pedoman</a:t>
            </a:r>
            <a:r>
              <a:rPr lang="en-US" sz="2400" dirty="0"/>
              <a:t> </a:t>
            </a:r>
            <a:r>
              <a:rPr lang="en-US" sz="2400" dirty="0" err="1"/>
              <a:t>dan</a:t>
            </a:r>
            <a:r>
              <a:rPr lang="en-US" sz="2400" dirty="0"/>
              <a:t> </a:t>
            </a:r>
            <a:r>
              <a:rPr lang="en-US" sz="2400" dirty="0" err="1"/>
              <a:t>panduan</a:t>
            </a:r>
            <a:r>
              <a:rPr lang="en-US" sz="2400" dirty="0"/>
              <a:t> </a:t>
            </a:r>
            <a:r>
              <a:rPr lang="en-US" sz="2400" dirty="0" err="1"/>
              <a:t>bagi</a:t>
            </a:r>
            <a:r>
              <a:rPr lang="en-US" sz="2400" dirty="0"/>
              <a:t> </a:t>
            </a:r>
            <a:r>
              <a:rPr lang="en-US" sz="2400" dirty="0" err="1"/>
              <a:t>peserta</a:t>
            </a:r>
            <a:r>
              <a:rPr lang="en-US" sz="2400" dirty="0"/>
              <a:t> </a:t>
            </a:r>
            <a:r>
              <a:rPr lang="en-US" sz="2400" dirty="0" err="1"/>
              <a:t>didik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bertingkah</a:t>
            </a:r>
            <a:r>
              <a:rPr lang="en-US" sz="2400" dirty="0"/>
              <a:t> </a:t>
            </a:r>
            <a:r>
              <a:rPr lang="en-US" sz="2400" dirty="0" err="1"/>
              <a:t>laku</a:t>
            </a:r>
            <a:r>
              <a:rPr lang="en-US" sz="2400" dirty="0"/>
              <a:t>, </a:t>
            </a:r>
            <a:r>
              <a:rPr lang="en-US" sz="2400" dirty="0" err="1"/>
              <a:t>bersikap</a:t>
            </a:r>
            <a:r>
              <a:rPr lang="en-US" sz="2400" dirty="0"/>
              <a:t>, </a:t>
            </a:r>
            <a:r>
              <a:rPr lang="en-US" sz="2400" dirty="0" err="1"/>
              <a:t>beraktifitas</a:t>
            </a:r>
            <a:r>
              <a:rPr lang="en-US" sz="2400" dirty="0"/>
              <a:t> </a:t>
            </a:r>
            <a:r>
              <a:rPr lang="en-US" sz="2400" dirty="0" err="1"/>
              <a:t>sehari-hari</a:t>
            </a:r>
            <a:r>
              <a:rPr lang="en-US" sz="2400" dirty="0"/>
              <a:t> di </a:t>
            </a:r>
            <a:r>
              <a:rPr lang="en-US" sz="2400" dirty="0" err="1"/>
              <a:t>sekolah</a:t>
            </a:r>
            <a:r>
              <a:rPr lang="en-US" sz="2400" dirty="0"/>
              <a:t> </a:t>
            </a:r>
            <a:r>
              <a:rPr lang="en-US" sz="2400" dirty="0" err="1"/>
              <a:t>sehingga</a:t>
            </a:r>
            <a:r>
              <a:rPr lang="en-US" sz="2400" dirty="0"/>
              <a:t> </a:t>
            </a:r>
            <a:r>
              <a:rPr lang="en-US" sz="2400" dirty="0" err="1"/>
              <a:t>suasana</a:t>
            </a:r>
            <a:r>
              <a:rPr lang="en-US" sz="2400" dirty="0"/>
              <a:t> </a:t>
            </a:r>
            <a:r>
              <a:rPr lang="en-US" sz="2400" dirty="0" err="1"/>
              <a:t>akademik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r>
              <a:rPr lang="en-US" sz="2400" dirty="0"/>
              <a:t> </a:t>
            </a:r>
            <a:r>
              <a:rPr lang="en-US" sz="2400" dirty="0" err="1"/>
              <a:t>menjadi</a:t>
            </a:r>
            <a:r>
              <a:rPr lang="en-US" sz="2400" dirty="0"/>
              <a:t> </a:t>
            </a:r>
            <a:r>
              <a:rPr lang="en-US" sz="2400" dirty="0" err="1"/>
              <a:t>kondusif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menunjang</a:t>
            </a:r>
            <a:r>
              <a:rPr lang="en-US" sz="2400" dirty="0"/>
              <a:t> </a:t>
            </a:r>
            <a:r>
              <a:rPr lang="en-US" sz="2400" dirty="0" err="1"/>
              <a:t>kegiatan</a:t>
            </a:r>
            <a:r>
              <a:rPr lang="en-US" sz="2400" dirty="0"/>
              <a:t> proses </a:t>
            </a:r>
            <a:r>
              <a:rPr lang="en-US" sz="2400" dirty="0" err="1"/>
              <a:t>belajar</a:t>
            </a:r>
            <a:r>
              <a:rPr lang="en-US" sz="2400" dirty="0"/>
              <a:t> </a:t>
            </a:r>
            <a:r>
              <a:rPr lang="en-US" sz="2400" dirty="0" err="1"/>
              <a:t>mengajar</a:t>
            </a:r>
            <a:r>
              <a:rPr lang="en-US" sz="2400" dirty="0"/>
              <a:t> di </a:t>
            </a:r>
            <a:r>
              <a:rPr lang="en-US" sz="2400" dirty="0" err="1"/>
              <a:t>sekolah</a:t>
            </a:r>
            <a:endParaRPr lang="en-US" sz="2400" dirty="0"/>
          </a:p>
          <a:p>
            <a:r>
              <a:rPr lang="en-US" sz="2400" dirty="0" err="1"/>
              <a:t>Idealnya</a:t>
            </a:r>
            <a:r>
              <a:rPr lang="en-US" sz="2400" dirty="0"/>
              <a:t> </a:t>
            </a:r>
            <a:r>
              <a:rPr lang="en-US" sz="2400" dirty="0" err="1"/>
              <a:t>melibatkan</a:t>
            </a:r>
            <a:r>
              <a:rPr lang="en-US" sz="2400" dirty="0"/>
              <a:t> orang </a:t>
            </a:r>
            <a:r>
              <a:rPr lang="en-US" sz="2400" dirty="0" err="1"/>
              <a:t>tua</a:t>
            </a:r>
            <a:r>
              <a:rPr lang="en-US" sz="2400" dirty="0"/>
              <a:t>, guru, </a:t>
            </a:r>
            <a:r>
              <a:rPr lang="en-US" sz="2400" dirty="0" err="1"/>
              <a:t>peserta</a:t>
            </a:r>
            <a:r>
              <a:rPr lang="en-US" sz="2400" dirty="0"/>
              <a:t> </a:t>
            </a:r>
            <a:r>
              <a:rPr lang="en-US" sz="2400" dirty="0" err="1"/>
              <a:t>didik</a:t>
            </a:r>
            <a:r>
              <a:rPr lang="en-US" sz="2400" dirty="0"/>
              <a:t>, </a:t>
            </a:r>
            <a:r>
              <a:rPr lang="en-US" sz="2400" dirty="0" err="1"/>
              <a:t>kepala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r>
              <a:rPr lang="en-US" sz="2400" dirty="0"/>
              <a:t> </a:t>
            </a:r>
            <a:r>
              <a:rPr lang="en-US" sz="2400" dirty="0" err="1"/>
              <a:t>dalam</a:t>
            </a:r>
            <a:r>
              <a:rPr lang="en-US" sz="2400" dirty="0"/>
              <a:t> </a:t>
            </a:r>
            <a:r>
              <a:rPr lang="en-US" sz="2400" dirty="0" err="1"/>
              <a:t>menuangkan</a:t>
            </a:r>
            <a:r>
              <a:rPr lang="en-US" sz="2400" dirty="0"/>
              <a:t> aturan2 yang </a:t>
            </a:r>
            <a:r>
              <a:rPr lang="en-US" sz="2400" dirty="0" err="1"/>
              <a:t>tercakup</a:t>
            </a:r>
            <a:r>
              <a:rPr lang="en-US" sz="2400" dirty="0"/>
              <a:t> </a:t>
            </a:r>
            <a:r>
              <a:rPr lang="en-US" sz="2400" dirty="0" err="1"/>
              <a:t>untuk</a:t>
            </a:r>
            <a:r>
              <a:rPr lang="en-US" sz="2400" dirty="0"/>
              <a:t> </a:t>
            </a:r>
            <a:r>
              <a:rPr lang="en-US" sz="2400" dirty="0" err="1"/>
              <a:t>tata</a:t>
            </a:r>
            <a:r>
              <a:rPr lang="en-US" sz="2400" dirty="0"/>
              <a:t> </a:t>
            </a:r>
            <a:r>
              <a:rPr lang="en-US" sz="2400" dirty="0" err="1"/>
              <a:t>tertib</a:t>
            </a:r>
            <a:r>
              <a:rPr lang="en-US" sz="2400" dirty="0"/>
              <a:t> </a:t>
            </a:r>
            <a:r>
              <a:rPr lang="en-US" sz="2400" dirty="0" err="1"/>
              <a:t>sekolah</a:t>
            </a:r>
            <a:endParaRPr lang="en-US" sz="2400" dirty="0"/>
          </a:p>
          <a:p>
            <a:pPr marL="0" indent="0">
              <a:buNone/>
            </a:pPr>
            <a:endParaRPr lang="en-US" sz="24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Evaluasi Peraturan Sekolah</a:t>
            </a:r>
            <a:endParaRPr lang="en-US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651990" y="1102659"/>
            <a:ext cx="970005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err="1"/>
              <a:t>Evaluasi</a:t>
            </a:r>
            <a:r>
              <a:rPr lang="en-US" sz="2800" dirty="0"/>
              <a:t> </a:t>
            </a:r>
            <a:r>
              <a:rPr lang="en-US" sz="2800" dirty="0" err="1"/>
              <a:t>diperlukan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: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Melihat</a:t>
            </a:r>
            <a:r>
              <a:rPr lang="en-US" sz="2800" dirty="0"/>
              <a:t> </a:t>
            </a:r>
            <a:r>
              <a:rPr lang="en-US" sz="2800" dirty="0" err="1"/>
              <a:t>sejauh</a:t>
            </a:r>
            <a:r>
              <a:rPr lang="en-US" sz="2800" dirty="0"/>
              <a:t> mana 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</a:t>
            </a:r>
            <a:r>
              <a:rPr lang="en-US" sz="2800" dirty="0" err="1"/>
              <a:t>berjalan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Efektifitas</a:t>
            </a:r>
            <a:r>
              <a:rPr lang="en-US" sz="2800" dirty="0"/>
              <a:t> </a:t>
            </a:r>
            <a:r>
              <a:rPr lang="en-US" sz="2800" dirty="0" err="1"/>
              <a:t>pedoman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memandu</a:t>
            </a:r>
            <a:r>
              <a:rPr lang="en-US" sz="2800" dirty="0"/>
              <a:t> </a:t>
            </a:r>
            <a:r>
              <a:rPr lang="en-US" sz="2800" dirty="0" err="1"/>
              <a:t>perilaku</a:t>
            </a:r>
            <a:r>
              <a:rPr lang="en-US" sz="2800" dirty="0"/>
              <a:t> </a:t>
            </a:r>
            <a:r>
              <a:rPr lang="en-US" sz="2800" dirty="0" err="1"/>
              <a:t>peserta</a:t>
            </a:r>
            <a:r>
              <a:rPr lang="en-US" sz="2800" dirty="0"/>
              <a:t> </a:t>
            </a:r>
            <a:r>
              <a:rPr lang="en-US" sz="2800" dirty="0" err="1"/>
              <a:t>didik</a:t>
            </a:r>
            <a:r>
              <a:rPr lang="en-US" sz="2800" dirty="0"/>
              <a:t> </a:t>
            </a:r>
            <a:r>
              <a:rPr lang="en-US" sz="2800" dirty="0" err="1"/>
              <a:t>sesuai</a:t>
            </a:r>
            <a:r>
              <a:rPr lang="en-US" sz="2800" dirty="0"/>
              <a:t> </a:t>
            </a:r>
            <a:r>
              <a:rPr lang="en-US" sz="2800" dirty="0" err="1"/>
              <a:t>nilai</a:t>
            </a:r>
            <a:r>
              <a:rPr lang="en-US" sz="2800" dirty="0"/>
              <a:t> </a:t>
            </a:r>
            <a:r>
              <a:rPr lang="en-US" sz="2800" dirty="0" err="1"/>
              <a:t>utama</a:t>
            </a:r>
            <a:r>
              <a:rPr lang="en-US" sz="2800" dirty="0"/>
              <a:t> PPK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Mengatasi</a:t>
            </a:r>
            <a:r>
              <a:rPr lang="en-US" sz="2800" dirty="0"/>
              <a:t> </a:t>
            </a:r>
            <a:r>
              <a:rPr lang="en-US" sz="2800" dirty="0" err="1"/>
              <a:t>pelanggaran-pelanggaran</a:t>
            </a:r>
            <a:r>
              <a:rPr lang="en-US" sz="2800" dirty="0"/>
              <a:t> </a:t>
            </a:r>
            <a:r>
              <a:rPr lang="en-US" sz="2800" dirty="0" err="1"/>
              <a:t>terhadap</a:t>
            </a:r>
            <a:r>
              <a:rPr lang="en-US" sz="2800" dirty="0"/>
              <a:t> </a:t>
            </a:r>
            <a:r>
              <a:rPr lang="en-US" sz="2800" dirty="0" err="1"/>
              <a:t>tata</a:t>
            </a:r>
            <a:r>
              <a:rPr lang="en-US" sz="2800" dirty="0"/>
              <a:t> </a:t>
            </a:r>
            <a:r>
              <a:rPr lang="en-US" sz="2800" dirty="0" err="1"/>
              <a:t>tertib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dicanangkan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Menentukan</a:t>
            </a:r>
            <a:r>
              <a:rPr lang="en-US" sz="2800" dirty="0"/>
              <a:t> reward &amp; </a:t>
            </a:r>
            <a:r>
              <a:rPr lang="en-US" sz="2800" dirty="0" err="1"/>
              <a:t>punishmen</a:t>
            </a:r>
            <a:r>
              <a:rPr lang="en-US" sz="2800" dirty="0"/>
              <a:t> </a:t>
            </a:r>
            <a:r>
              <a:rPr lang="en-US" sz="2800" dirty="0" err="1"/>
              <a:t>untuk</a:t>
            </a:r>
            <a:r>
              <a:rPr lang="en-US" sz="2800" dirty="0"/>
              <a:t> </a:t>
            </a:r>
            <a:r>
              <a:rPr lang="en-US" sz="2800" dirty="0" err="1"/>
              <a:t>memotivasi</a:t>
            </a:r>
            <a:r>
              <a:rPr lang="en-US" sz="2800" dirty="0"/>
              <a:t> </a:t>
            </a:r>
            <a:r>
              <a:rPr lang="en-US" sz="2800" dirty="0" err="1"/>
              <a:t>siswa</a:t>
            </a:r>
            <a:r>
              <a:rPr lang="en-US" sz="2800" dirty="0"/>
              <a:t> 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800" dirty="0" err="1"/>
              <a:t>Mengoptimalkan</a:t>
            </a:r>
            <a:r>
              <a:rPr lang="en-US" sz="2800" dirty="0"/>
              <a:t>  </a:t>
            </a:r>
            <a:r>
              <a:rPr lang="en-US" sz="2800" dirty="0" err="1"/>
              <a:t>peran</a:t>
            </a:r>
            <a:r>
              <a:rPr lang="en-US" sz="2800" dirty="0"/>
              <a:t> guru </a:t>
            </a:r>
            <a:r>
              <a:rPr lang="en-US" sz="2800" dirty="0" err="1"/>
              <a:t>kelas</a:t>
            </a:r>
            <a:r>
              <a:rPr lang="en-US" sz="2800" dirty="0"/>
              <a:t>, guru BK </a:t>
            </a:r>
            <a:r>
              <a:rPr lang="en-US" sz="2800" dirty="0" err="1"/>
              <a:t>dan</a:t>
            </a:r>
            <a:r>
              <a:rPr lang="en-US" sz="2800" dirty="0"/>
              <a:t> </a:t>
            </a:r>
            <a:r>
              <a:rPr lang="en-US" sz="2800" dirty="0" err="1"/>
              <a:t>kepala</a:t>
            </a:r>
            <a:r>
              <a:rPr lang="en-US" sz="2800" dirty="0"/>
              <a:t> </a:t>
            </a:r>
            <a:r>
              <a:rPr lang="en-US" sz="2800" dirty="0" err="1"/>
              <a:t>sekolah</a:t>
            </a:r>
            <a:r>
              <a:rPr lang="en-US" sz="2800" dirty="0"/>
              <a:t> </a:t>
            </a:r>
            <a:r>
              <a:rPr lang="en-US" sz="2800" dirty="0" err="1"/>
              <a:t>dalam</a:t>
            </a:r>
            <a:r>
              <a:rPr lang="en-US" sz="2800" dirty="0"/>
              <a:t> </a:t>
            </a:r>
            <a:r>
              <a:rPr lang="en-US" sz="2800" dirty="0" err="1"/>
              <a:t>menegakkan</a:t>
            </a:r>
            <a:r>
              <a:rPr lang="en-US" sz="2800" dirty="0"/>
              <a:t> </a:t>
            </a:r>
            <a:r>
              <a:rPr lang="en-US" sz="2800" dirty="0" err="1"/>
              <a:t>aturan</a:t>
            </a:r>
            <a:r>
              <a:rPr lang="en-US" sz="2800" dirty="0"/>
              <a:t> yang </a:t>
            </a:r>
            <a:r>
              <a:rPr lang="en-US" sz="2800" dirty="0" err="1"/>
              <a:t>sudah</a:t>
            </a:r>
            <a:r>
              <a:rPr lang="en-US" sz="2800" dirty="0"/>
              <a:t> </a:t>
            </a:r>
            <a:r>
              <a:rPr lang="en-US" sz="2800" dirty="0" err="1"/>
              <a:t>ditetapkan</a:t>
            </a:r>
            <a:endParaRPr lang="en-US" sz="2800" dirty="0"/>
          </a:p>
          <a:p>
            <a:pPr marL="514350" indent="-514350">
              <a:buFont typeface="+mj-lt"/>
              <a:buAutoNum type="arabicPeriod"/>
            </a:pPr>
            <a:r>
              <a:rPr lang="en-US" sz="2800" i="1" dirty="0" err="1"/>
              <a:t>Evaluasi</a:t>
            </a:r>
            <a:r>
              <a:rPr lang="en-US" sz="2800" i="1" dirty="0"/>
              <a:t> </a:t>
            </a:r>
            <a:r>
              <a:rPr lang="en-US" sz="2800" i="1" dirty="0" err="1"/>
              <a:t>dapat</a:t>
            </a:r>
            <a:r>
              <a:rPr lang="en-US" sz="2800" i="1" dirty="0"/>
              <a:t> </a:t>
            </a:r>
            <a:r>
              <a:rPr lang="en-US" sz="2800" i="1" dirty="0" err="1"/>
              <a:t>dilakukan</a:t>
            </a:r>
            <a:r>
              <a:rPr lang="en-US" sz="2800" i="1" dirty="0"/>
              <a:t> </a:t>
            </a:r>
            <a:r>
              <a:rPr lang="en-US" sz="2800" i="1" dirty="0" err="1"/>
              <a:t>setiap</a:t>
            </a:r>
            <a:r>
              <a:rPr lang="en-US" sz="2800" i="1" dirty="0"/>
              <a:t> semester/ </a:t>
            </a:r>
            <a:r>
              <a:rPr lang="en-US" sz="2800" i="1" dirty="0" err="1"/>
              <a:t>satu</a:t>
            </a:r>
            <a:r>
              <a:rPr lang="en-US" sz="2800" i="1" dirty="0"/>
              <a:t> </a:t>
            </a:r>
            <a:r>
              <a:rPr lang="en-US" sz="2800" i="1" dirty="0" err="1"/>
              <a:t>tahun</a:t>
            </a:r>
            <a:r>
              <a:rPr lang="en-US" sz="2800" i="1" dirty="0"/>
              <a:t> </a:t>
            </a:r>
            <a:r>
              <a:rPr lang="en-US" sz="2800" i="1" dirty="0" err="1"/>
              <a:t>ajaran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en-US" b="1" dirty="0" smtClean="0"/>
              <a:t>IMPLEMENTASI PPK BERBASIS BUDAYA SEKOLAH 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550048" y="1370797"/>
            <a:ext cx="9189835" cy="486483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1:merancang </a:t>
            </a:r>
            <a:r>
              <a:rPr lang="en-US" dirty="0"/>
              <a:t>program </a:t>
            </a:r>
            <a:r>
              <a:rPr lang="en-US" b="1" dirty="0" err="1">
                <a:solidFill>
                  <a:srgbClr val="FF0000"/>
                </a:solidFill>
              </a:rPr>
              <a:t>ekstrakurikuler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wajib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dan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pilihan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menganalisis</a:t>
            </a:r>
            <a:r>
              <a:rPr lang="en-US" dirty="0"/>
              <a:t> </a:t>
            </a:r>
            <a:r>
              <a:rPr lang="en-US" dirty="0" err="1"/>
              <a:t>keterkaitannya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PPK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abad</a:t>
            </a:r>
            <a:r>
              <a:rPr lang="en-US" dirty="0"/>
              <a:t> 21 (4K). </a:t>
            </a:r>
          </a:p>
          <a:p>
            <a:r>
              <a:rPr lang="en-US" dirty="0" smtClean="0"/>
              <a:t>2: </a:t>
            </a:r>
            <a:r>
              <a:rPr lang="id-ID" dirty="0" smtClean="0"/>
              <a:t>Merancang kegiatan pembiasaan/tradisi sekolah (</a:t>
            </a:r>
            <a:r>
              <a:rPr lang="id-ID" b="1" dirty="0" smtClean="0">
                <a:solidFill>
                  <a:srgbClr val="FF0000"/>
                </a:solidFill>
              </a:rPr>
              <a:t>pembiasaan pagi, istirahat, siang/sore</a:t>
            </a:r>
            <a:r>
              <a:rPr lang="id-ID" dirty="0" smtClean="0"/>
              <a:t>)</a:t>
            </a:r>
            <a:endParaRPr lang="en-US" dirty="0"/>
          </a:p>
          <a:p>
            <a:r>
              <a:rPr lang="en-US" dirty="0" smtClean="0"/>
              <a:t>3: </a:t>
            </a:r>
            <a:r>
              <a:rPr lang="en-US" dirty="0" err="1" smtClean="0"/>
              <a:t>Strategi</a:t>
            </a:r>
            <a:r>
              <a:rPr lang="en-US" dirty="0" smtClean="0"/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membangun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budaya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 err="1" smtClean="0">
                <a:solidFill>
                  <a:srgbClr val="FF0000"/>
                </a:solidFill>
              </a:rPr>
              <a:t>literasi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id-ID" dirty="0" smtClean="0"/>
              <a:t> </a:t>
            </a:r>
            <a:r>
              <a:rPr lang="id-ID" dirty="0" smtClean="0">
                <a:solidFill>
                  <a:srgbClr val="FF0000"/>
                </a:solidFill>
              </a:rPr>
              <a:t>dengan cara m</a:t>
            </a:r>
            <a:r>
              <a:rPr lang="en-US" dirty="0" err="1" smtClean="0">
                <a:solidFill>
                  <a:srgbClr val="FF0000"/>
                </a:solidFill>
              </a:rPr>
              <a:t>embuat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rancangan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membangun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lingkungan</a:t>
            </a:r>
            <a:r>
              <a:rPr lang="en-US" dirty="0">
                <a:solidFill>
                  <a:srgbClr val="FF0000"/>
                </a:solidFill>
              </a:rPr>
              <a:t> kaya </a:t>
            </a:r>
            <a:r>
              <a:rPr lang="en-US" dirty="0" err="1">
                <a:solidFill>
                  <a:srgbClr val="FF0000"/>
                </a:solidFill>
              </a:rPr>
              <a:t>teks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pojok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baca</a:t>
            </a:r>
            <a:r>
              <a:rPr lang="en-US" dirty="0">
                <a:solidFill>
                  <a:srgbClr val="FF0000"/>
                </a:solidFill>
              </a:rPr>
              <a:t> di </a:t>
            </a:r>
            <a:r>
              <a:rPr lang="en-US" dirty="0" err="1">
                <a:solidFill>
                  <a:srgbClr val="FF0000"/>
                </a:solidFill>
              </a:rPr>
              <a:t>kela</a:t>
            </a:r>
            <a:r>
              <a:rPr lang="en-US" dirty="0" err="1"/>
              <a:t>s</a:t>
            </a:r>
            <a:r>
              <a:rPr lang="en-US" dirty="0"/>
              <a:t> (fa</a:t>
            </a:r>
            <a:r>
              <a:rPr lang="id-ID" dirty="0"/>
              <a:t>k</a:t>
            </a:r>
            <a:r>
              <a:rPr lang="en-US" dirty="0"/>
              <a:t>tor </a:t>
            </a:r>
            <a:r>
              <a:rPr lang="en-US" dirty="0" err="1"/>
              <a:t>apa</a:t>
            </a:r>
            <a:r>
              <a:rPr lang="en-US" dirty="0"/>
              <a:t> </a:t>
            </a:r>
            <a:r>
              <a:rPr lang="en-US" dirty="0" err="1"/>
              <a:t>saja</a:t>
            </a:r>
            <a:r>
              <a:rPr lang="en-US" dirty="0"/>
              <a:t> yang </a:t>
            </a:r>
            <a:r>
              <a:rPr lang="en-US" dirty="0" err="1"/>
              <a:t>harus</a:t>
            </a:r>
            <a:r>
              <a:rPr lang="en-US" dirty="0"/>
              <a:t> </a:t>
            </a:r>
            <a:r>
              <a:rPr lang="en-US" dirty="0" err="1"/>
              <a:t>dipertimbangkan</a:t>
            </a:r>
            <a:r>
              <a:rPr lang="en-US" dirty="0" smtClean="0"/>
              <a:t>).</a:t>
            </a:r>
            <a:endParaRPr lang="en-US" dirty="0"/>
          </a:p>
          <a:p>
            <a:r>
              <a:rPr lang="id-ID" dirty="0" smtClean="0"/>
              <a:t>4</a:t>
            </a:r>
            <a:r>
              <a:rPr lang="en-US" dirty="0" smtClean="0"/>
              <a:t>: </a:t>
            </a:r>
            <a:r>
              <a:rPr lang="en-US" dirty="0" err="1"/>
              <a:t>Strategi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b="1" dirty="0" err="1">
                <a:solidFill>
                  <a:srgbClr val="FF0000"/>
                </a:solidFill>
              </a:rPr>
              <a:t>menangani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pelanggaran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tata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tertib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2" name="Up Arrow 11"/>
          <p:cNvSpPr/>
          <p:nvPr/>
        </p:nvSpPr>
        <p:spPr>
          <a:xfrm rot="5400000">
            <a:off x="9132681" y="3310311"/>
            <a:ext cx="1627322" cy="71360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Rectangle 12"/>
          <p:cNvSpPr/>
          <p:nvPr/>
        </p:nvSpPr>
        <p:spPr>
          <a:xfrm>
            <a:off x="10337368" y="2262753"/>
            <a:ext cx="1627323" cy="2805193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id-ID" b="1" dirty="0" smtClean="0">
                <a:solidFill>
                  <a:srgbClr val="FF0000"/>
                </a:solidFill>
                <a:latin typeface="Arial Black" pitchFamily="34" charset="0"/>
              </a:rPr>
              <a:t>Nilai-nilai karakter yang </a:t>
            </a:r>
            <a:r>
              <a:rPr lang="id-ID" b="1" smtClean="0">
                <a:solidFill>
                  <a:srgbClr val="FF0000"/>
                </a:solidFill>
                <a:latin typeface="Arial Black" pitchFamily="34" charset="0"/>
              </a:rPr>
              <a:t>akan ditanam kan</a:t>
            </a:r>
            <a:endParaRPr lang="id-ID" b="1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093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siswa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impelmentasi</a:t>
            </a:r>
            <a:r>
              <a:rPr lang="en-US" dirty="0" smtClean="0"/>
              <a:t> PPK</a:t>
            </a:r>
            <a:endParaRPr lang="id-ID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845" y="3630706"/>
            <a:ext cx="5231626" cy="29492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975668" y="1500094"/>
            <a:ext cx="5210754" cy="293743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5305322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Evaluasi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3431991" y="1506070"/>
            <a:ext cx="8065826" cy="4031873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marL="573088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7030A0"/>
                </a:solidFill>
              </a:rPr>
              <a:t>Bagaimana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meningkatkan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id-ID" sz="2800" dirty="0">
                <a:solidFill>
                  <a:srgbClr val="7030A0"/>
                </a:solidFill>
              </a:rPr>
              <a:t>literasi sekolah?</a:t>
            </a:r>
          </a:p>
          <a:p>
            <a:pPr marL="573088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id-ID" sz="2800" dirty="0">
                <a:solidFill>
                  <a:srgbClr val="7030A0"/>
                </a:solidFill>
              </a:rPr>
              <a:t>Apakah gerakan literas sebelum pelajaran sudah dimulai? Bagaimana pelaksanannya?</a:t>
            </a:r>
          </a:p>
          <a:p>
            <a:pPr marL="573088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7030A0"/>
                </a:solidFill>
              </a:rPr>
              <a:t>Bagaimana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meningkatkan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fungsi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kegiatan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ekstrakurikuler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dalam</a:t>
            </a:r>
            <a:r>
              <a:rPr lang="en-US" sz="2800" dirty="0">
                <a:solidFill>
                  <a:srgbClr val="7030A0"/>
                </a:solidFill>
              </a:rPr>
              <a:t> PPK?</a:t>
            </a:r>
          </a:p>
          <a:p>
            <a:pPr marL="573088" indent="-463550">
              <a:spcBef>
                <a:spcPts val="1200"/>
              </a:spcBef>
              <a:spcAft>
                <a:spcPts val="1200"/>
              </a:spcAft>
              <a:buFont typeface="+mj-lt"/>
              <a:buAutoNum type="arabicPeriod"/>
            </a:pPr>
            <a:r>
              <a:rPr lang="en-US" sz="2800" dirty="0" err="1">
                <a:solidFill>
                  <a:srgbClr val="7030A0"/>
                </a:solidFill>
              </a:rPr>
              <a:t>Bagaimana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mengevaluasi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aturan</a:t>
            </a:r>
            <a:r>
              <a:rPr lang="en-US" sz="2800" dirty="0">
                <a:solidFill>
                  <a:srgbClr val="7030A0"/>
                </a:solidFill>
              </a:rPr>
              <a:t>/</a:t>
            </a:r>
            <a:r>
              <a:rPr lang="en-US" sz="2800" dirty="0" err="1">
                <a:solidFill>
                  <a:srgbClr val="7030A0"/>
                </a:solidFill>
              </a:rPr>
              <a:t>tata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tertib</a:t>
            </a:r>
            <a:r>
              <a:rPr lang="en-US" sz="2800" dirty="0">
                <a:solidFill>
                  <a:srgbClr val="7030A0"/>
                </a:solidFill>
              </a:rPr>
              <a:t> di </a:t>
            </a:r>
            <a:r>
              <a:rPr lang="en-US" sz="2800" dirty="0" err="1">
                <a:solidFill>
                  <a:srgbClr val="7030A0"/>
                </a:solidFill>
              </a:rPr>
              <a:t>sekolah</a:t>
            </a:r>
            <a:r>
              <a:rPr lang="en-US" sz="2800" dirty="0">
                <a:solidFill>
                  <a:srgbClr val="7030A0"/>
                </a:solidFill>
              </a:rPr>
              <a:t> </a:t>
            </a:r>
            <a:r>
              <a:rPr lang="en-US" sz="2800" dirty="0" err="1">
                <a:solidFill>
                  <a:srgbClr val="7030A0"/>
                </a:solidFill>
              </a:rPr>
              <a:t>Ibu</a:t>
            </a:r>
            <a:r>
              <a:rPr lang="en-US" sz="2800" dirty="0">
                <a:solidFill>
                  <a:srgbClr val="7030A0"/>
                </a:solidFill>
              </a:rPr>
              <a:t>/</a:t>
            </a:r>
            <a:r>
              <a:rPr lang="en-US" sz="2800" dirty="0" err="1">
                <a:solidFill>
                  <a:srgbClr val="7030A0"/>
                </a:solidFill>
              </a:rPr>
              <a:t>Bapak</a:t>
            </a:r>
            <a:r>
              <a:rPr lang="en-US" sz="2800" dirty="0">
                <a:solidFill>
                  <a:srgbClr val="7030A0"/>
                </a:solidFill>
              </a:rPr>
              <a:t>?</a:t>
            </a:r>
          </a:p>
        </p:txBody>
      </p:sp>
      <p:pic>
        <p:nvPicPr>
          <p:cNvPr id="2050" name="Picture 2" descr="C:\Users\User\Pictures\tanda-tany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329" y="2358898"/>
            <a:ext cx="2660952" cy="266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197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Refleksi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409989" y="1400084"/>
            <a:ext cx="1000897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 err="1"/>
              <a:t>Mohon</a:t>
            </a:r>
            <a:r>
              <a:rPr lang="en-US" sz="3600" dirty="0"/>
              <a:t> </a:t>
            </a:r>
            <a:r>
              <a:rPr lang="en-US" sz="3600" dirty="0" err="1"/>
              <a:t>Ibu</a:t>
            </a:r>
            <a:r>
              <a:rPr lang="en-US" sz="3600" dirty="0"/>
              <a:t>/</a:t>
            </a:r>
            <a:r>
              <a:rPr lang="en-US" sz="3600" dirty="0" err="1"/>
              <a:t>Bapak</a:t>
            </a:r>
            <a:r>
              <a:rPr lang="en-US" sz="3600" dirty="0"/>
              <a:t> </a:t>
            </a:r>
            <a:r>
              <a:rPr lang="en-US" sz="3600" dirty="0" err="1"/>
              <a:t>pikirkan</a:t>
            </a:r>
            <a:r>
              <a:rPr lang="en-US" sz="3600" dirty="0"/>
              <a:t> </a:t>
            </a:r>
            <a:r>
              <a:rPr lang="en-US" sz="3600" dirty="0" err="1"/>
              <a:t>hal-hal</a:t>
            </a:r>
            <a:r>
              <a:rPr lang="en-US" sz="3600" dirty="0"/>
              <a:t> yang </a:t>
            </a:r>
            <a:r>
              <a:rPr lang="en-US" sz="3600" dirty="0" err="1"/>
              <a:t>akan</a:t>
            </a:r>
            <a:r>
              <a:rPr lang="en-US" sz="3600" dirty="0"/>
              <a:t> </a:t>
            </a:r>
            <a:r>
              <a:rPr lang="en-US" sz="3600" dirty="0" err="1"/>
              <a:t>dilakukan</a:t>
            </a:r>
            <a:r>
              <a:rPr lang="en-US" sz="3600" dirty="0"/>
              <a:t>  </a:t>
            </a:r>
            <a:r>
              <a:rPr lang="en-US" sz="3600" dirty="0" err="1"/>
              <a:t>bila</a:t>
            </a:r>
            <a:r>
              <a:rPr lang="en-US" sz="3600" dirty="0"/>
              <a:t> </a:t>
            </a:r>
            <a:r>
              <a:rPr lang="en-US" sz="3600" dirty="0" err="1"/>
              <a:t>kembali</a:t>
            </a:r>
            <a:r>
              <a:rPr lang="en-US" sz="3600" dirty="0"/>
              <a:t> </a:t>
            </a:r>
            <a:r>
              <a:rPr lang="en-US" sz="3600" dirty="0" err="1"/>
              <a:t>ke</a:t>
            </a:r>
            <a:r>
              <a:rPr lang="en-US" sz="3600" dirty="0"/>
              <a:t> </a:t>
            </a:r>
            <a:r>
              <a:rPr lang="en-US" sz="3600" dirty="0" err="1"/>
              <a:t>tempat</a:t>
            </a:r>
            <a:r>
              <a:rPr lang="en-US" sz="3600" dirty="0"/>
              <a:t> </a:t>
            </a:r>
            <a:r>
              <a:rPr lang="en-US" sz="3600" dirty="0" err="1"/>
              <a:t>bertugas</a:t>
            </a:r>
            <a:r>
              <a:rPr lang="en-US" sz="3600" dirty="0"/>
              <a:t> </a:t>
            </a:r>
            <a:r>
              <a:rPr lang="en-US" sz="3600" dirty="0" err="1"/>
              <a:t>masing-masing</a:t>
            </a:r>
            <a:r>
              <a:rPr lang="en-US" sz="3600" dirty="0"/>
              <a:t>, </a:t>
            </a:r>
            <a:r>
              <a:rPr lang="en-US" sz="3600" dirty="0" err="1"/>
              <a:t>terutama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 smtClean="0"/>
              <a:t>menumbuh</a:t>
            </a:r>
            <a:r>
              <a:rPr lang="en-US" sz="3600" dirty="0" smtClean="0"/>
              <a:t> </a:t>
            </a:r>
            <a:r>
              <a:rPr lang="en-US" sz="3600" dirty="0" err="1" smtClean="0"/>
              <a:t>kembangkan</a:t>
            </a:r>
            <a:r>
              <a:rPr lang="en-US" sz="3600" dirty="0" smtClean="0"/>
              <a:t> </a:t>
            </a:r>
            <a:r>
              <a:rPr lang="en-US" sz="3600" dirty="0" err="1"/>
              <a:t>budaya</a:t>
            </a:r>
            <a:r>
              <a:rPr lang="en-US" sz="3600" dirty="0"/>
              <a:t> </a:t>
            </a:r>
            <a:r>
              <a:rPr lang="en-US" sz="3600" dirty="0" err="1"/>
              <a:t>sekolah</a:t>
            </a:r>
            <a:r>
              <a:rPr lang="en-US" sz="3600" dirty="0"/>
              <a:t> </a:t>
            </a:r>
            <a:r>
              <a:rPr lang="en-US" sz="3600" dirty="0" err="1"/>
              <a:t>dalam</a:t>
            </a:r>
            <a:r>
              <a:rPr lang="en-US" sz="3600" dirty="0"/>
              <a:t> </a:t>
            </a:r>
            <a:r>
              <a:rPr lang="en-US" sz="3600" dirty="0" err="1"/>
              <a:t>membentuk</a:t>
            </a:r>
            <a:r>
              <a:rPr lang="en-US" sz="3600" dirty="0"/>
              <a:t> </a:t>
            </a:r>
            <a:r>
              <a:rPr lang="en-US" sz="3600" b="1" i="1" dirty="0"/>
              <a:t>branding</a:t>
            </a:r>
            <a:r>
              <a:rPr lang="en-US" sz="3600" dirty="0"/>
              <a:t> </a:t>
            </a:r>
            <a:r>
              <a:rPr lang="en-US" sz="3600" dirty="0" err="1"/>
              <a:t>sekolah</a:t>
            </a:r>
            <a:r>
              <a:rPr lang="en-US" sz="3600" dirty="0"/>
              <a:t> </a:t>
            </a:r>
            <a:r>
              <a:rPr lang="en-US" sz="3600" dirty="0" err="1"/>
              <a:t>melalui</a:t>
            </a:r>
            <a:r>
              <a:rPr lang="en-US" sz="3600" dirty="0"/>
              <a:t> </a:t>
            </a:r>
            <a:r>
              <a:rPr lang="en-US" sz="3600" dirty="0" err="1"/>
              <a:t>penguatan</a:t>
            </a:r>
            <a:r>
              <a:rPr lang="en-US" sz="3600" dirty="0"/>
              <a:t> </a:t>
            </a:r>
            <a:r>
              <a:rPr lang="en-US" sz="3600" dirty="0" err="1"/>
              <a:t>pendidikan</a:t>
            </a:r>
            <a:r>
              <a:rPr lang="en-US" sz="3600" dirty="0"/>
              <a:t> </a:t>
            </a:r>
            <a:r>
              <a:rPr lang="en-US" sz="3600" dirty="0" err="1"/>
              <a:t>karakter</a:t>
            </a:r>
            <a:r>
              <a:rPr lang="en-US" sz="3600" dirty="0"/>
              <a:t> : </a:t>
            </a:r>
            <a:r>
              <a:rPr lang="en-US" sz="3600" dirty="0" err="1"/>
              <a:t>pembiasaan</a:t>
            </a:r>
            <a:r>
              <a:rPr lang="id-ID" sz="3600" dirty="0"/>
              <a:t>-pembiasan literasi </a:t>
            </a:r>
            <a:r>
              <a:rPr lang="en-US" sz="3600" dirty="0" err="1"/>
              <a:t>kegiatan</a:t>
            </a:r>
            <a:r>
              <a:rPr lang="en-US" sz="3600" dirty="0"/>
              <a:t> </a:t>
            </a:r>
            <a:r>
              <a:rPr lang="en-US" sz="3600" dirty="0" err="1"/>
              <a:t>ekstrakurikuler</a:t>
            </a:r>
            <a:r>
              <a:rPr lang="en-US" sz="3600" dirty="0"/>
              <a:t> &amp; </a:t>
            </a:r>
            <a:r>
              <a:rPr lang="en-US" sz="3600" dirty="0" err="1"/>
              <a:t>implementasi</a:t>
            </a:r>
            <a:r>
              <a:rPr lang="en-US" sz="3600" dirty="0"/>
              <a:t> &amp; </a:t>
            </a:r>
            <a:r>
              <a:rPr lang="en-US" sz="3600" dirty="0" err="1"/>
              <a:t>evaluasi</a:t>
            </a:r>
            <a:r>
              <a:rPr lang="en-US" sz="3600" dirty="0"/>
              <a:t> </a:t>
            </a:r>
            <a:r>
              <a:rPr lang="en-US" sz="3600" dirty="0" err="1"/>
              <a:t>aturan</a:t>
            </a:r>
            <a:r>
              <a:rPr lang="en-US" sz="3600" dirty="0"/>
              <a:t>/</a:t>
            </a:r>
            <a:r>
              <a:rPr lang="en-US" sz="3600" dirty="0" err="1"/>
              <a:t>tata</a:t>
            </a:r>
            <a:r>
              <a:rPr lang="en-US" sz="3600" dirty="0"/>
              <a:t> </a:t>
            </a:r>
            <a:r>
              <a:rPr lang="en-US" sz="3600" dirty="0" err="1"/>
              <a:t>tertib</a:t>
            </a:r>
            <a:r>
              <a:rPr lang="en-US" sz="3600" dirty="0"/>
              <a:t> </a:t>
            </a:r>
            <a:r>
              <a:rPr lang="en-US" sz="3600" dirty="0" err="1"/>
              <a:t>sekolah</a:t>
            </a:r>
            <a:r>
              <a:rPr lang="en-US" sz="3600" dirty="0"/>
              <a:t>.</a:t>
            </a:r>
          </a:p>
          <a:p>
            <a:pPr algn="ctr"/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3291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5628" y="300234"/>
            <a:ext cx="8596668" cy="1320800"/>
          </a:xfrm>
          <a:ln>
            <a:solidFill>
              <a:srgbClr val="FF0000"/>
            </a:solidFill>
          </a:ln>
        </p:spPr>
        <p:txBody>
          <a:bodyPr/>
          <a:lstStyle/>
          <a:p>
            <a:pPr algn="ctr"/>
            <a:r>
              <a:rPr lang="en-US" dirty="0" smtClean="0">
                <a:solidFill>
                  <a:srgbClr val="00B0F0"/>
                </a:solidFill>
              </a:rPr>
              <a:t>TUGAS KELOMPOK</a:t>
            </a:r>
            <a:br>
              <a:rPr lang="en-US" dirty="0" smtClean="0">
                <a:solidFill>
                  <a:srgbClr val="00B0F0"/>
                </a:solidFill>
              </a:rPr>
            </a:br>
            <a:r>
              <a:rPr lang="en-US" dirty="0" smtClean="0">
                <a:solidFill>
                  <a:srgbClr val="00B0F0"/>
                </a:solidFill>
              </a:rPr>
              <a:t>UNTUK SETIAP SEKOLAH</a:t>
            </a:r>
            <a:endParaRPr lang="id-ID" dirty="0">
              <a:solidFill>
                <a:srgbClr val="00B0F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499" y="2158830"/>
            <a:ext cx="8596668" cy="3880773"/>
          </a:xfrm>
        </p:spPr>
        <p:txBody>
          <a:bodyPr/>
          <a:lstStyle/>
          <a:p>
            <a:r>
              <a:rPr lang="en-US" dirty="0" err="1" smtClean="0"/>
              <a:t>Membuat</a:t>
            </a:r>
            <a:r>
              <a:rPr lang="en-US" dirty="0" smtClean="0"/>
              <a:t> RTL </a:t>
            </a:r>
            <a:endParaRPr lang="id-ID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88259" y="-762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d-ID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73764" y="1997468"/>
            <a:ext cx="8407814" cy="3231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d-ID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cs typeface="Arial" panose="020B0604020202020204" pitchFamily="34" charset="0"/>
              </a:rPr>
              <a:t>Desain 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cs typeface="Arial" panose="020B0604020202020204" pitchFamily="34" charset="0"/>
              </a:rPr>
              <a:t>Rencana Tindak Lanjut</a:t>
            </a:r>
            <a:endParaRPr kumimoji="0" lang="id-ID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d-ID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ndara" panose="020E0502030303020204" pitchFamily="34" charset="0"/>
                <a:cs typeface="Arial" panose="020B0604020202020204" pitchFamily="34" charset="0"/>
              </a:rPr>
              <a:t>PENGUATAN PENDIDIKAN KARAKTER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ndara" panose="020E0502030303020204" pitchFamily="34" charset="0"/>
              <a:cs typeface="Arial" panose="020B0604020202020204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4000" b="1" dirty="0" smtClean="0">
                <a:latin typeface="Candara" panose="020E0502030303020204" pitchFamily="34" charset="0"/>
                <a:cs typeface="Arial" panose="020B0604020202020204" pitchFamily="34" charset="0"/>
              </a:rPr>
              <a:t>Di </a:t>
            </a:r>
            <a:r>
              <a:rPr lang="en-US" sz="4000" b="1" dirty="0" err="1" smtClean="0">
                <a:latin typeface="Candara" panose="020E0502030303020204" pitchFamily="34" charset="0"/>
                <a:cs typeface="Arial" panose="020B0604020202020204" pitchFamily="34" charset="0"/>
              </a:rPr>
              <a:t>Sekolah</a:t>
            </a:r>
            <a:r>
              <a:rPr lang="en-US" sz="4000" b="1" dirty="0" smtClean="0"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Candara" panose="020E0502030303020204" pitchFamily="34" charset="0"/>
                <a:cs typeface="Arial" panose="020B0604020202020204" pitchFamily="34" charset="0"/>
              </a:rPr>
              <a:t>Luar</a:t>
            </a:r>
            <a:r>
              <a:rPr lang="en-US" sz="4000" b="1" dirty="0" smtClean="0"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r>
              <a:rPr lang="en-US" sz="4000" b="1" dirty="0" err="1" smtClean="0">
                <a:latin typeface="Candara" panose="020E0502030303020204" pitchFamily="34" charset="0"/>
                <a:cs typeface="Arial" panose="020B0604020202020204" pitchFamily="34" charset="0"/>
              </a:rPr>
              <a:t>Biasa</a:t>
            </a:r>
            <a:r>
              <a:rPr lang="en-US" sz="4000" b="1" dirty="0" smtClean="0">
                <a:latin typeface="Candara" panose="020E0502030303020204" pitchFamily="34" charset="0"/>
                <a:cs typeface="Arial" panose="020B0604020202020204" pitchFamily="34" charset="0"/>
              </a:rPr>
              <a:t> </a:t>
            </a:r>
            <a:endParaRPr kumimoji="0" lang="id-ID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9205153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b="1" dirty="0"/>
              <a:t>TERIMA KASIH</a:t>
            </a:r>
            <a:endParaRPr lang="id-ID" sz="4000" b="1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Religius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kepedulian</a:t>
            </a:r>
            <a:endParaRPr lang="id-ID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5383" y="1676494"/>
            <a:ext cx="5175249" cy="388143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03" y="1906122"/>
            <a:ext cx="4869080" cy="36518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519391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3190833"/>
            <a:ext cx="4190306" cy="31427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38" y="3204280"/>
            <a:ext cx="4316703" cy="314273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930" y="201706"/>
            <a:ext cx="4531658" cy="2743601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32838428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/>
              <a:t>Menjalin</a:t>
            </a:r>
            <a:r>
              <a:rPr lang="en-US" dirty="0" smtClean="0"/>
              <a:t> </a:t>
            </a:r>
            <a:r>
              <a:rPr lang="en-US" dirty="0" err="1" smtClean="0"/>
              <a:t>kerja</a:t>
            </a:r>
            <a:r>
              <a:rPr lang="en-US" dirty="0" smtClean="0"/>
              <a:t> </a:t>
            </a:r>
            <a:r>
              <a:rPr lang="en-US" dirty="0" err="1" smtClean="0"/>
              <a:t>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dunia</a:t>
            </a:r>
            <a:r>
              <a:rPr lang="en-US" dirty="0" smtClean="0"/>
              <a:t> </a:t>
            </a:r>
            <a:r>
              <a:rPr lang="en-US" dirty="0" err="1" smtClean="0"/>
              <a:t>usaha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dan</a:t>
            </a:r>
            <a:r>
              <a:rPr lang="en-US" dirty="0" smtClean="0"/>
              <a:t> industry, </a:t>
            </a:r>
            <a:r>
              <a:rPr lang="en-US" dirty="0" err="1" smtClean="0"/>
              <a:t>dll</a:t>
            </a:r>
            <a:endParaRPr lang="id-ID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8394" y="2160588"/>
            <a:ext cx="5175249" cy="388143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24476754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07" y="3630700"/>
            <a:ext cx="4318668" cy="30836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6801" y="201705"/>
            <a:ext cx="4613811" cy="32004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43" y="156879"/>
            <a:ext cx="4320985" cy="324073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860" y="3630701"/>
            <a:ext cx="4631752" cy="30836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95797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783" y="452811"/>
            <a:ext cx="5175249" cy="38814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1542" y="2595282"/>
            <a:ext cx="4936566" cy="3702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810176585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1152</TotalTime>
  <Words>1519</Words>
  <Application>Microsoft Office PowerPoint</Application>
  <PresentationFormat>Widescreen</PresentationFormat>
  <Paragraphs>204</Paragraphs>
  <Slides>43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56" baseType="lpstr">
      <vt:lpstr>Arial</vt:lpstr>
      <vt:lpstr>Arial Black</vt:lpstr>
      <vt:lpstr>Arial Narrow</vt:lpstr>
      <vt:lpstr>Bangla Sangam MN</vt:lpstr>
      <vt:lpstr>Calibri</vt:lpstr>
      <vt:lpstr>Cambria</vt:lpstr>
      <vt:lpstr>Candara</vt:lpstr>
      <vt:lpstr>Helvetica Neue</vt:lpstr>
      <vt:lpstr>Tahoma</vt:lpstr>
      <vt:lpstr>Trebuchet MS</vt:lpstr>
      <vt:lpstr>Wingdings</vt:lpstr>
      <vt:lpstr>Wingdings 3</vt:lpstr>
      <vt:lpstr>Facet</vt:lpstr>
      <vt:lpstr>Pelatihan   Penguatan Pendidikan Karakter </vt:lpstr>
      <vt:lpstr>Tujuan</vt:lpstr>
      <vt:lpstr>PowerPoint Presentation</vt:lpstr>
      <vt:lpstr>kegiatan siswa  dalam impelmentasi PPK</vt:lpstr>
      <vt:lpstr>Religius dan kepedulian</vt:lpstr>
      <vt:lpstr>PowerPoint Presentation</vt:lpstr>
      <vt:lpstr>Menjalin kerja sama dengan dunia usaha dan industry, dll</vt:lpstr>
      <vt:lpstr>PowerPoint Presentation</vt:lpstr>
      <vt:lpstr>PowerPoint Presentation</vt:lpstr>
      <vt:lpstr>PowerPoint Presentation</vt:lpstr>
      <vt:lpstr>PowerPoint Presentation</vt:lpstr>
      <vt:lpstr>PPK berbasis budaya sekolah</vt:lpstr>
      <vt:lpstr>Budaya sekolah</vt:lpstr>
      <vt:lpstr>Branding sekolah</vt:lpstr>
      <vt:lpstr>Strategi membangun budaya sekolah</vt:lpstr>
      <vt:lpstr>ALUR PEMBUDAYAAN PENDIDIKAN KARAKTER</vt:lpstr>
      <vt:lpstr>1. Membangun budaya literasi (baca dan tulis)</vt:lpstr>
      <vt:lpstr>4 Jenis Literasi (Sejarah)</vt:lpstr>
      <vt:lpstr>Fakta Literasi Indonesia</vt:lpstr>
      <vt:lpstr>Contoh Gerakan Literasi</vt:lpstr>
      <vt:lpstr>Pembiasaan Membaca</vt:lpstr>
      <vt:lpstr>Prinsip Kegiatan membaca</vt:lpstr>
      <vt:lpstr>Kegiatan Membaca</vt:lpstr>
      <vt:lpstr>Pemilihan Buku Yang Baik</vt:lpstr>
      <vt:lpstr>Mendampingi Pemilihan Buku</vt:lpstr>
      <vt:lpstr>Lingkungan Pendukung</vt:lpstr>
      <vt:lpstr>PowerPoint Presentation</vt:lpstr>
      <vt:lpstr>PowerPoint Presentation</vt:lpstr>
      <vt:lpstr>PowerPoint Presentation</vt:lpstr>
      <vt:lpstr>PowerPoint Presentation</vt:lpstr>
      <vt:lpstr>Lingkungan Kaya Teks</vt:lpstr>
      <vt:lpstr>Sudut Baca</vt:lpstr>
      <vt:lpstr>Strategi Pemenuhan Buku Bacaan</vt:lpstr>
      <vt:lpstr>PowerPoint Presentation</vt:lpstr>
      <vt:lpstr>Kegiatan Ekstrakurikuler</vt:lpstr>
      <vt:lpstr>2. Kegiatan Ekstrakurikuler</vt:lpstr>
      <vt:lpstr>3. Aturan dan Tata Tertib Sekolah</vt:lpstr>
      <vt:lpstr>Evaluasi Peraturan Sekolah</vt:lpstr>
      <vt:lpstr>IMPLEMENTASI PPK BERBASIS BUDAYA SEKOLAH </vt:lpstr>
      <vt:lpstr>Evaluasi</vt:lpstr>
      <vt:lpstr>Refleksi</vt:lpstr>
      <vt:lpstr>TUGAS KELOMPOK UNTUK SETIAP SEKOLAH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tri purwanto</cp:lastModifiedBy>
  <cp:revision>111</cp:revision>
  <dcterms:created xsi:type="dcterms:W3CDTF">2016-10-03T23:36:59Z</dcterms:created>
  <dcterms:modified xsi:type="dcterms:W3CDTF">2018-02-13T23:16:24Z</dcterms:modified>
</cp:coreProperties>
</file>