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5"/>
  </p:notesMasterIdLst>
  <p:sldIdLst>
    <p:sldId id="267" r:id="rId2"/>
    <p:sldId id="299" r:id="rId3"/>
    <p:sldId id="320" r:id="rId4"/>
    <p:sldId id="321" r:id="rId5"/>
    <p:sldId id="259" r:id="rId6"/>
    <p:sldId id="325" r:id="rId7"/>
    <p:sldId id="322" r:id="rId8"/>
    <p:sldId id="333" r:id="rId9"/>
    <p:sldId id="324" r:id="rId10"/>
    <p:sldId id="328" r:id="rId11"/>
    <p:sldId id="329" r:id="rId12"/>
    <p:sldId id="330" r:id="rId13"/>
    <p:sldId id="331" r:id="rId14"/>
    <p:sldId id="332" r:id="rId15"/>
    <p:sldId id="261" r:id="rId16"/>
    <p:sldId id="326" r:id="rId17"/>
    <p:sldId id="288" r:id="rId18"/>
    <p:sldId id="289" r:id="rId19"/>
    <p:sldId id="301" r:id="rId20"/>
    <p:sldId id="295" r:id="rId21"/>
    <p:sldId id="287" r:id="rId22"/>
    <p:sldId id="302" r:id="rId23"/>
    <p:sldId id="290" r:id="rId24"/>
    <p:sldId id="296" r:id="rId25"/>
    <p:sldId id="293" r:id="rId26"/>
    <p:sldId id="303" r:id="rId27"/>
    <p:sldId id="297" r:id="rId28"/>
    <p:sldId id="298" r:id="rId29"/>
    <p:sldId id="310" r:id="rId30"/>
    <p:sldId id="304" r:id="rId31"/>
    <p:sldId id="306" r:id="rId32"/>
    <p:sldId id="305" r:id="rId33"/>
    <p:sldId id="318" r:id="rId34"/>
    <p:sldId id="308" r:id="rId35"/>
    <p:sldId id="300" r:id="rId36"/>
    <p:sldId id="313" r:id="rId37"/>
    <p:sldId id="327" r:id="rId38"/>
    <p:sldId id="314" r:id="rId39"/>
    <p:sldId id="269" r:id="rId40"/>
    <p:sldId id="270" r:id="rId41"/>
    <p:sldId id="271" r:id="rId42"/>
    <p:sldId id="272" r:id="rId43"/>
    <p:sldId id="273" r:id="rId4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  <a:srgbClr val="00FF00"/>
    <a:srgbClr val="000000"/>
    <a:srgbClr val="000099"/>
    <a:srgbClr val="0033CC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929F9F4-4A8F-4326-A1B4-22849713DDAB}" styleName="Dark Style 1 - Accent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434" autoAdjust="0"/>
  </p:normalViewPr>
  <p:slideViewPr>
    <p:cSldViewPr>
      <p:cViewPr varScale="1">
        <p:scale>
          <a:sx n="67" d="100"/>
          <a:sy n="67" d="100"/>
        </p:scale>
        <p:origin x="141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F64335-E89C-475A-AF2B-6FC49C90F606}" type="doc">
      <dgm:prSet loTypeId="urn:microsoft.com/office/officeart/2005/8/layout/venn2" loCatId="relationship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id-ID"/>
        </a:p>
      </dgm:t>
    </dgm:pt>
    <dgm:pt modelId="{99D2E56F-D639-44D9-9C61-C60D8FA65181}">
      <dgm:prSet phldrT="[Text]" phldr="1"/>
      <dgm:spPr/>
      <dgm:t>
        <a:bodyPr/>
        <a:lstStyle/>
        <a:p>
          <a:endParaRPr lang="id-ID" dirty="0"/>
        </a:p>
      </dgm:t>
    </dgm:pt>
    <dgm:pt modelId="{E4D07968-C818-4B45-93A3-91FCE40774DF}" type="parTrans" cxnId="{E95AEC28-4517-436E-8581-856A873F20F3}">
      <dgm:prSet/>
      <dgm:spPr/>
      <dgm:t>
        <a:bodyPr/>
        <a:lstStyle/>
        <a:p>
          <a:endParaRPr lang="id-ID"/>
        </a:p>
      </dgm:t>
    </dgm:pt>
    <dgm:pt modelId="{30062519-1D0C-43A9-95CD-B9837FEA6DB5}" type="sibTrans" cxnId="{E95AEC28-4517-436E-8581-856A873F20F3}">
      <dgm:prSet/>
      <dgm:spPr/>
      <dgm:t>
        <a:bodyPr/>
        <a:lstStyle/>
        <a:p>
          <a:endParaRPr lang="id-ID"/>
        </a:p>
      </dgm:t>
    </dgm:pt>
    <dgm:pt modelId="{A0529328-3BE9-4ABA-82AC-02FFE9127F6D}">
      <dgm:prSet phldrT="[Text]"/>
      <dgm:spPr/>
      <dgm:t>
        <a:bodyPr/>
        <a:lstStyle/>
        <a:p>
          <a:endParaRPr lang="id-ID" dirty="0"/>
        </a:p>
      </dgm:t>
    </dgm:pt>
    <dgm:pt modelId="{5AECE38F-E7B4-4DF8-82C9-D19DFFF476CC}" type="parTrans" cxnId="{475FC0C9-5B55-46CC-9B38-E77615A0A654}">
      <dgm:prSet/>
      <dgm:spPr/>
      <dgm:t>
        <a:bodyPr/>
        <a:lstStyle/>
        <a:p>
          <a:endParaRPr lang="id-ID"/>
        </a:p>
      </dgm:t>
    </dgm:pt>
    <dgm:pt modelId="{95EBA41C-B5F9-4BD5-8595-DC1E2F4A140F}" type="sibTrans" cxnId="{475FC0C9-5B55-46CC-9B38-E77615A0A654}">
      <dgm:prSet/>
      <dgm:spPr/>
      <dgm:t>
        <a:bodyPr/>
        <a:lstStyle/>
        <a:p>
          <a:endParaRPr lang="id-ID"/>
        </a:p>
      </dgm:t>
    </dgm:pt>
    <dgm:pt modelId="{8571AD1C-A7F2-4B77-9565-2703D3B01613}">
      <dgm:prSet phldrT="[Text]" custT="1"/>
      <dgm:spPr/>
      <dgm:t>
        <a:bodyPr/>
        <a:lstStyle/>
        <a:p>
          <a:endParaRPr lang="id-ID" sz="4000" dirty="0"/>
        </a:p>
      </dgm:t>
    </dgm:pt>
    <dgm:pt modelId="{6270BD1B-8E36-4926-A166-EB79EB3F9134}" type="parTrans" cxnId="{DF3565FF-1113-44FB-B35F-B264512C59DF}">
      <dgm:prSet/>
      <dgm:spPr/>
      <dgm:t>
        <a:bodyPr/>
        <a:lstStyle/>
        <a:p>
          <a:endParaRPr lang="id-ID"/>
        </a:p>
      </dgm:t>
    </dgm:pt>
    <dgm:pt modelId="{7EDAC494-9F24-4D77-82EB-CC66F735E0AB}" type="sibTrans" cxnId="{DF3565FF-1113-44FB-B35F-B264512C59DF}">
      <dgm:prSet/>
      <dgm:spPr/>
      <dgm:t>
        <a:bodyPr/>
        <a:lstStyle/>
        <a:p>
          <a:endParaRPr lang="id-ID"/>
        </a:p>
      </dgm:t>
    </dgm:pt>
    <dgm:pt modelId="{CDA2511F-78DD-46F5-862D-A49F4EFB0314}" type="pres">
      <dgm:prSet presAssocID="{70F64335-E89C-475A-AF2B-6FC49C90F606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5969D19F-22FD-4A36-B902-D672BCAFBDFF}" type="pres">
      <dgm:prSet presAssocID="{70F64335-E89C-475A-AF2B-6FC49C90F606}" presName="comp1" presStyleCnt="0"/>
      <dgm:spPr/>
    </dgm:pt>
    <dgm:pt modelId="{31FDA018-2C0B-4D0A-A833-5A7BD8996B8F}" type="pres">
      <dgm:prSet presAssocID="{70F64335-E89C-475A-AF2B-6FC49C90F606}" presName="circle1" presStyleLbl="node1" presStyleIdx="0" presStyleCnt="3" custLinFactNeighborX="-3783" custLinFactNeighborY="291"/>
      <dgm:spPr/>
      <dgm:t>
        <a:bodyPr/>
        <a:lstStyle/>
        <a:p>
          <a:endParaRPr lang="id-ID"/>
        </a:p>
      </dgm:t>
    </dgm:pt>
    <dgm:pt modelId="{615EADCE-BBB5-458F-AEFB-47C087997E13}" type="pres">
      <dgm:prSet presAssocID="{70F64335-E89C-475A-AF2B-6FC49C90F606}" presName="c1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10A4220-34C0-492A-97A5-45D2C20415A7}" type="pres">
      <dgm:prSet presAssocID="{70F64335-E89C-475A-AF2B-6FC49C90F606}" presName="comp2" presStyleCnt="0"/>
      <dgm:spPr/>
    </dgm:pt>
    <dgm:pt modelId="{78F44676-C3F5-4B18-AAF0-AB822DB3799C}" type="pres">
      <dgm:prSet presAssocID="{70F64335-E89C-475A-AF2B-6FC49C90F606}" presName="circle2" presStyleLbl="node1" presStyleIdx="1" presStyleCnt="3"/>
      <dgm:spPr/>
      <dgm:t>
        <a:bodyPr/>
        <a:lstStyle/>
        <a:p>
          <a:endParaRPr lang="id-ID"/>
        </a:p>
      </dgm:t>
    </dgm:pt>
    <dgm:pt modelId="{83BD2DC3-9CBD-4FB5-953E-B3FC4862E28D}" type="pres">
      <dgm:prSet presAssocID="{70F64335-E89C-475A-AF2B-6FC49C90F606}" presName="c2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2176384F-EF3F-45A8-92A8-4508D5530F85}" type="pres">
      <dgm:prSet presAssocID="{70F64335-E89C-475A-AF2B-6FC49C90F606}" presName="comp3" presStyleCnt="0"/>
      <dgm:spPr/>
    </dgm:pt>
    <dgm:pt modelId="{1B7B4D47-5843-46A9-8EE1-82DF83EEDEDC}" type="pres">
      <dgm:prSet presAssocID="{70F64335-E89C-475A-AF2B-6FC49C90F606}" presName="circle3" presStyleLbl="node1" presStyleIdx="2" presStyleCnt="3"/>
      <dgm:spPr/>
      <dgm:t>
        <a:bodyPr/>
        <a:lstStyle/>
        <a:p>
          <a:endParaRPr lang="id-ID"/>
        </a:p>
      </dgm:t>
    </dgm:pt>
    <dgm:pt modelId="{560B98DC-A34A-4A71-8960-3911F8D9D327}" type="pres">
      <dgm:prSet presAssocID="{70F64335-E89C-475A-AF2B-6FC49C90F606}" presName="c3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475FC0C9-5B55-46CC-9B38-E77615A0A654}" srcId="{70F64335-E89C-475A-AF2B-6FC49C90F606}" destId="{A0529328-3BE9-4ABA-82AC-02FFE9127F6D}" srcOrd="1" destOrd="0" parTransId="{5AECE38F-E7B4-4DF8-82C9-D19DFFF476CC}" sibTransId="{95EBA41C-B5F9-4BD5-8595-DC1E2F4A140F}"/>
    <dgm:cxn modelId="{E42D27EB-1588-43C8-A72C-5D872CD15116}" type="presOf" srcId="{99D2E56F-D639-44D9-9C61-C60D8FA65181}" destId="{31FDA018-2C0B-4D0A-A833-5A7BD8996B8F}" srcOrd="0" destOrd="0" presId="urn:microsoft.com/office/officeart/2005/8/layout/venn2"/>
    <dgm:cxn modelId="{574B3F6E-8BD9-4FE5-9BD0-19D28A3EECE2}" type="presOf" srcId="{8571AD1C-A7F2-4B77-9565-2703D3B01613}" destId="{560B98DC-A34A-4A71-8960-3911F8D9D327}" srcOrd="1" destOrd="0" presId="urn:microsoft.com/office/officeart/2005/8/layout/venn2"/>
    <dgm:cxn modelId="{2EA24B14-C34C-4610-8EE0-49B973DC7423}" type="presOf" srcId="{70F64335-E89C-475A-AF2B-6FC49C90F606}" destId="{CDA2511F-78DD-46F5-862D-A49F4EFB0314}" srcOrd="0" destOrd="0" presId="urn:microsoft.com/office/officeart/2005/8/layout/venn2"/>
    <dgm:cxn modelId="{B7F8077C-79C3-424B-881A-F237FA1AA862}" type="presOf" srcId="{99D2E56F-D639-44D9-9C61-C60D8FA65181}" destId="{615EADCE-BBB5-458F-AEFB-47C087997E13}" srcOrd="1" destOrd="0" presId="urn:microsoft.com/office/officeart/2005/8/layout/venn2"/>
    <dgm:cxn modelId="{9AB7EE0F-A537-44A6-A563-09FF15D13B46}" type="presOf" srcId="{8571AD1C-A7F2-4B77-9565-2703D3B01613}" destId="{1B7B4D47-5843-46A9-8EE1-82DF83EEDEDC}" srcOrd="0" destOrd="0" presId="urn:microsoft.com/office/officeart/2005/8/layout/venn2"/>
    <dgm:cxn modelId="{DF3565FF-1113-44FB-B35F-B264512C59DF}" srcId="{70F64335-E89C-475A-AF2B-6FC49C90F606}" destId="{8571AD1C-A7F2-4B77-9565-2703D3B01613}" srcOrd="2" destOrd="0" parTransId="{6270BD1B-8E36-4926-A166-EB79EB3F9134}" sibTransId="{7EDAC494-9F24-4D77-82EB-CC66F735E0AB}"/>
    <dgm:cxn modelId="{CA88F0FD-0738-494C-9515-BBA7005053F6}" type="presOf" srcId="{A0529328-3BE9-4ABA-82AC-02FFE9127F6D}" destId="{78F44676-C3F5-4B18-AAF0-AB822DB3799C}" srcOrd="0" destOrd="0" presId="urn:microsoft.com/office/officeart/2005/8/layout/venn2"/>
    <dgm:cxn modelId="{97B2C91F-556B-4EC0-A68D-C3F01A34CF6A}" type="presOf" srcId="{A0529328-3BE9-4ABA-82AC-02FFE9127F6D}" destId="{83BD2DC3-9CBD-4FB5-953E-B3FC4862E28D}" srcOrd="1" destOrd="0" presId="urn:microsoft.com/office/officeart/2005/8/layout/venn2"/>
    <dgm:cxn modelId="{E95AEC28-4517-436E-8581-856A873F20F3}" srcId="{70F64335-E89C-475A-AF2B-6FC49C90F606}" destId="{99D2E56F-D639-44D9-9C61-C60D8FA65181}" srcOrd="0" destOrd="0" parTransId="{E4D07968-C818-4B45-93A3-91FCE40774DF}" sibTransId="{30062519-1D0C-43A9-95CD-B9837FEA6DB5}"/>
    <dgm:cxn modelId="{AC011E91-EB09-4DEA-B453-EC9CA2CF8C51}" type="presParOf" srcId="{CDA2511F-78DD-46F5-862D-A49F4EFB0314}" destId="{5969D19F-22FD-4A36-B902-D672BCAFBDFF}" srcOrd="0" destOrd="0" presId="urn:microsoft.com/office/officeart/2005/8/layout/venn2"/>
    <dgm:cxn modelId="{861750B1-274F-4398-B0D2-584A7EF74265}" type="presParOf" srcId="{5969D19F-22FD-4A36-B902-D672BCAFBDFF}" destId="{31FDA018-2C0B-4D0A-A833-5A7BD8996B8F}" srcOrd="0" destOrd="0" presId="urn:microsoft.com/office/officeart/2005/8/layout/venn2"/>
    <dgm:cxn modelId="{09737EB0-5388-4572-B53A-DECBB6AEB1C8}" type="presParOf" srcId="{5969D19F-22FD-4A36-B902-D672BCAFBDFF}" destId="{615EADCE-BBB5-458F-AEFB-47C087997E13}" srcOrd="1" destOrd="0" presId="urn:microsoft.com/office/officeart/2005/8/layout/venn2"/>
    <dgm:cxn modelId="{E7117FC8-7BE8-4FD2-A3DD-C6643735E314}" type="presParOf" srcId="{CDA2511F-78DD-46F5-862D-A49F4EFB0314}" destId="{010A4220-34C0-492A-97A5-45D2C20415A7}" srcOrd="1" destOrd="0" presId="urn:microsoft.com/office/officeart/2005/8/layout/venn2"/>
    <dgm:cxn modelId="{865CE771-2B64-490C-B7B3-28EAFD2F06BF}" type="presParOf" srcId="{010A4220-34C0-492A-97A5-45D2C20415A7}" destId="{78F44676-C3F5-4B18-AAF0-AB822DB3799C}" srcOrd="0" destOrd="0" presId="urn:microsoft.com/office/officeart/2005/8/layout/venn2"/>
    <dgm:cxn modelId="{EBD9C6CD-A514-4BC9-A91A-59A63231A86F}" type="presParOf" srcId="{010A4220-34C0-492A-97A5-45D2C20415A7}" destId="{83BD2DC3-9CBD-4FB5-953E-B3FC4862E28D}" srcOrd="1" destOrd="0" presId="urn:microsoft.com/office/officeart/2005/8/layout/venn2"/>
    <dgm:cxn modelId="{335143C7-0947-4E07-B5DC-DFA614382D99}" type="presParOf" srcId="{CDA2511F-78DD-46F5-862D-A49F4EFB0314}" destId="{2176384F-EF3F-45A8-92A8-4508D5530F85}" srcOrd="2" destOrd="0" presId="urn:microsoft.com/office/officeart/2005/8/layout/venn2"/>
    <dgm:cxn modelId="{60018792-767A-45F1-B619-AABE13CEEF70}" type="presParOf" srcId="{2176384F-EF3F-45A8-92A8-4508D5530F85}" destId="{1B7B4D47-5843-46A9-8EE1-82DF83EEDEDC}" srcOrd="0" destOrd="0" presId="urn:microsoft.com/office/officeart/2005/8/layout/venn2"/>
    <dgm:cxn modelId="{1E8C3999-C10F-4CB2-9EE4-580E175C0724}" type="presParOf" srcId="{2176384F-EF3F-45A8-92A8-4508D5530F85}" destId="{560B98DC-A34A-4A71-8960-3911F8D9D327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B719809-91E4-4B11-85BF-7106EC6F5350}" type="doc">
      <dgm:prSet loTypeId="urn:microsoft.com/office/officeart/2009/layout/CircleArrowProcess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356E407B-E194-484D-A064-E17EDE3E76AC}">
      <dgm:prSet phldrT="[Text]" custT="1"/>
      <dgm:spPr/>
      <dgm:t>
        <a:bodyPr/>
        <a:lstStyle/>
        <a:p>
          <a:r>
            <a:rPr lang="id-ID" sz="2400" b="1" dirty="0" smtClean="0">
              <a:solidFill>
                <a:srgbClr val="00B050"/>
              </a:solidFill>
            </a:rPr>
            <a:t>PPK BERBASIS KELAS</a:t>
          </a:r>
          <a:endParaRPr lang="id-ID" sz="2400" b="1" dirty="0">
            <a:solidFill>
              <a:srgbClr val="00B050"/>
            </a:solidFill>
          </a:endParaRPr>
        </a:p>
      </dgm:t>
    </dgm:pt>
    <dgm:pt modelId="{F3419A32-85E6-4F27-84A6-40BB725D8062}" type="parTrans" cxnId="{6FD5D08A-3C67-4240-A9D1-A16CEA313C0B}">
      <dgm:prSet/>
      <dgm:spPr/>
      <dgm:t>
        <a:bodyPr/>
        <a:lstStyle/>
        <a:p>
          <a:endParaRPr lang="id-ID"/>
        </a:p>
      </dgm:t>
    </dgm:pt>
    <dgm:pt modelId="{BB133182-AD07-4E4D-9F7E-A083779595B0}" type="sibTrans" cxnId="{6FD5D08A-3C67-4240-A9D1-A16CEA313C0B}">
      <dgm:prSet/>
      <dgm:spPr/>
      <dgm:t>
        <a:bodyPr/>
        <a:lstStyle/>
        <a:p>
          <a:endParaRPr lang="id-ID"/>
        </a:p>
      </dgm:t>
    </dgm:pt>
    <dgm:pt modelId="{6D8002B4-A254-4334-8E27-9B4F0E7F7249}">
      <dgm:prSet phldrT="[Text]" custT="1"/>
      <dgm:spPr/>
      <dgm:t>
        <a:bodyPr/>
        <a:lstStyle/>
        <a:p>
          <a:r>
            <a:rPr lang="id-ID" sz="1800" b="1" dirty="0" smtClean="0"/>
            <a:t>PPK BERBASIS BUDAYA SEKOLAH</a:t>
          </a:r>
          <a:endParaRPr lang="id-ID" sz="1800" b="1" dirty="0"/>
        </a:p>
      </dgm:t>
    </dgm:pt>
    <dgm:pt modelId="{509E3DD5-367A-4F4B-B83F-D6EF52B6EFCE}" type="parTrans" cxnId="{55186D3D-FFCE-4902-AD0B-37995C0B0728}">
      <dgm:prSet/>
      <dgm:spPr/>
      <dgm:t>
        <a:bodyPr/>
        <a:lstStyle/>
        <a:p>
          <a:endParaRPr lang="id-ID"/>
        </a:p>
      </dgm:t>
    </dgm:pt>
    <dgm:pt modelId="{64B97732-0A4C-43CA-A096-3F54FD78F5D5}" type="sibTrans" cxnId="{55186D3D-FFCE-4902-AD0B-37995C0B0728}">
      <dgm:prSet/>
      <dgm:spPr/>
      <dgm:t>
        <a:bodyPr/>
        <a:lstStyle/>
        <a:p>
          <a:endParaRPr lang="id-ID"/>
        </a:p>
      </dgm:t>
    </dgm:pt>
    <dgm:pt modelId="{24385195-ABF3-461B-AFCD-703502B7B537}">
      <dgm:prSet phldrT="[Text]" custT="1"/>
      <dgm:spPr/>
      <dgm:t>
        <a:bodyPr/>
        <a:lstStyle/>
        <a:p>
          <a:r>
            <a:rPr lang="id-ID" sz="1600" b="1" dirty="0" smtClean="0">
              <a:solidFill>
                <a:srgbClr val="CC00CC"/>
              </a:solidFill>
            </a:rPr>
            <a:t>PPK BERBASIS MASYARAKAT (KELUARGA DAN KOMUNITAS)</a:t>
          </a:r>
          <a:endParaRPr lang="id-ID" sz="1600" b="1" dirty="0">
            <a:solidFill>
              <a:srgbClr val="CC00CC"/>
            </a:solidFill>
          </a:endParaRPr>
        </a:p>
      </dgm:t>
    </dgm:pt>
    <dgm:pt modelId="{580AEE6B-033E-49F4-A680-2A6E51AF312C}" type="parTrans" cxnId="{AD7834D6-EEE1-49D9-82D7-ED71A0889DD3}">
      <dgm:prSet/>
      <dgm:spPr/>
      <dgm:t>
        <a:bodyPr/>
        <a:lstStyle/>
        <a:p>
          <a:endParaRPr lang="id-ID"/>
        </a:p>
      </dgm:t>
    </dgm:pt>
    <dgm:pt modelId="{9CC95BA9-62F2-4202-B484-70E8F9397DC1}" type="sibTrans" cxnId="{AD7834D6-EEE1-49D9-82D7-ED71A0889DD3}">
      <dgm:prSet/>
      <dgm:spPr/>
      <dgm:t>
        <a:bodyPr/>
        <a:lstStyle/>
        <a:p>
          <a:endParaRPr lang="id-ID"/>
        </a:p>
      </dgm:t>
    </dgm:pt>
    <dgm:pt modelId="{7740C7FF-2B83-4CCD-9DE1-696088EA92CC}" type="pres">
      <dgm:prSet presAssocID="{7B719809-91E4-4B11-85BF-7106EC6F5350}" presName="Name0" presStyleCnt="0">
        <dgm:presLayoutVars>
          <dgm:chMax val="7"/>
          <dgm:chPref val="7"/>
          <dgm:dir/>
          <dgm:animLvl val="lvl"/>
        </dgm:presLayoutVars>
      </dgm:prSet>
      <dgm:spPr/>
      <dgm:t>
        <a:bodyPr/>
        <a:lstStyle/>
        <a:p>
          <a:endParaRPr lang="id-ID"/>
        </a:p>
      </dgm:t>
    </dgm:pt>
    <dgm:pt modelId="{26EABE77-29B8-4430-A993-F942B89CBB41}" type="pres">
      <dgm:prSet presAssocID="{356E407B-E194-484D-A064-E17EDE3E76AC}" presName="Accent1" presStyleCnt="0"/>
      <dgm:spPr/>
    </dgm:pt>
    <dgm:pt modelId="{8CCDBC45-07EC-43D7-B84F-9EDA98F92D4D}" type="pres">
      <dgm:prSet presAssocID="{356E407B-E194-484D-A064-E17EDE3E76AC}" presName="Accent" presStyleLbl="node1" presStyleIdx="0" presStyleCnt="3"/>
      <dgm:spPr/>
    </dgm:pt>
    <dgm:pt modelId="{5AB7AAF1-DF76-4EE1-99C7-894703670644}" type="pres">
      <dgm:prSet presAssocID="{356E407B-E194-484D-A064-E17EDE3E76AC}" presName="Parent1" presStyleLbl="revTx" presStyleIdx="0" presStyleCnt="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B6653A11-2479-4DFB-AC21-4214C8064C48}" type="pres">
      <dgm:prSet presAssocID="{6D8002B4-A254-4334-8E27-9B4F0E7F7249}" presName="Accent2" presStyleCnt="0"/>
      <dgm:spPr/>
    </dgm:pt>
    <dgm:pt modelId="{1ABB94C4-C236-4679-9228-F6DF0C857FEC}" type="pres">
      <dgm:prSet presAssocID="{6D8002B4-A254-4334-8E27-9B4F0E7F7249}" presName="Accent" presStyleLbl="node1" presStyleIdx="1" presStyleCnt="3" custLinFactNeighborX="-23761"/>
      <dgm:spPr/>
    </dgm:pt>
    <dgm:pt modelId="{8321E238-0DD7-4A40-B8EA-BDBC8A1C594D}" type="pres">
      <dgm:prSet presAssocID="{6D8002B4-A254-4334-8E27-9B4F0E7F7249}" presName="Parent2" presStyleLbl="revTx" presStyleIdx="1" presStyleCnt="3" custLinFactNeighborX="-26658" custLinFactNeighborY="-149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D98D133-2E03-4397-B925-E7B87460E6DC}" type="pres">
      <dgm:prSet presAssocID="{24385195-ABF3-461B-AFCD-703502B7B537}" presName="Accent3" presStyleCnt="0"/>
      <dgm:spPr/>
    </dgm:pt>
    <dgm:pt modelId="{36342DEC-472B-4742-B268-37FB3A96BE83}" type="pres">
      <dgm:prSet presAssocID="{24385195-ABF3-461B-AFCD-703502B7B537}" presName="Accent" presStyleLbl="node1" presStyleIdx="2" presStyleCnt="3" custScaleX="133702" custScaleY="117357" custLinFactNeighborX="13095" custLinFactNeighborY="3022"/>
      <dgm:spPr/>
    </dgm:pt>
    <dgm:pt modelId="{794A8D8D-718D-4EA6-B306-E3EF70DCEFF6}" type="pres">
      <dgm:prSet presAssocID="{24385195-ABF3-461B-AFCD-703502B7B537}" presName="Parent3" presStyleLbl="revTx" presStyleIdx="2" presStyleCnt="3" custScaleY="216023" custLinFactNeighborX="28536" custLinFactNeighborY="2853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6FD5D08A-3C67-4240-A9D1-A16CEA313C0B}" srcId="{7B719809-91E4-4B11-85BF-7106EC6F5350}" destId="{356E407B-E194-484D-A064-E17EDE3E76AC}" srcOrd="0" destOrd="0" parTransId="{F3419A32-85E6-4F27-84A6-40BB725D8062}" sibTransId="{BB133182-AD07-4E4D-9F7E-A083779595B0}"/>
    <dgm:cxn modelId="{108F272E-EF03-4F75-B81C-04977EDDEC40}" type="presOf" srcId="{7B719809-91E4-4B11-85BF-7106EC6F5350}" destId="{7740C7FF-2B83-4CCD-9DE1-696088EA92CC}" srcOrd="0" destOrd="0" presId="urn:microsoft.com/office/officeart/2009/layout/CircleArrowProcess"/>
    <dgm:cxn modelId="{AD7834D6-EEE1-49D9-82D7-ED71A0889DD3}" srcId="{7B719809-91E4-4B11-85BF-7106EC6F5350}" destId="{24385195-ABF3-461B-AFCD-703502B7B537}" srcOrd="2" destOrd="0" parTransId="{580AEE6B-033E-49F4-A680-2A6E51AF312C}" sibTransId="{9CC95BA9-62F2-4202-B484-70E8F9397DC1}"/>
    <dgm:cxn modelId="{07FDAD20-6F00-4056-A6FD-B76A0AD4313A}" type="presOf" srcId="{6D8002B4-A254-4334-8E27-9B4F0E7F7249}" destId="{8321E238-0DD7-4A40-B8EA-BDBC8A1C594D}" srcOrd="0" destOrd="0" presId="urn:microsoft.com/office/officeart/2009/layout/CircleArrowProcess"/>
    <dgm:cxn modelId="{3B2EB38C-A1F6-42BB-BBAF-E958A92A39B2}" type="presOf" srcId="{24385195-ABF3-461B-AFCD-703502B7B537}" destId="{794A8D8D-718D-4EA6-B306-E3EF70DCEFF6}" srcOrd="0" destOrd="0" presId="urn:microsoft.com/office/officeart/2009/layout/CircleArrowProcess"/>
    <dgm:cxn modelId="{AD2CAD01-3408-4A88-905E-C71C6D3D913A}" type="presOf" srcId="{356E407B-E194-484D-A064-E17EDE3E76AC}" destId="{5AB7AAF1-DF76-4EE1-99C7-894703670644}" srcOrd="0" destOrd="0" presId="urn:microsoft.com/office/officeart/2009/layout/CircleArrowProcess"/>
    <dgm:cxn modelId="{55186D3D-FFCE-4902-AD0B-37995C0B0728}" srcId="{7B719809-91E4-4B11-85BF-7106EC6F5350}" destId="{6D8002B4-A254-4334-8E27-9B4F0E7F7249}" srcOrd="1" destOrd="0" parTransId="{509E3DD5-367A-4F4B-B83F-D6EF52B6EFCE}" sibTransId="{64B97732-0A4C-43CA-A096-3F54FD78F5D5}"/>
    <dgm:cxn modelId="{DA328E56-DF24-4630-9788-7971E56BE123}" type="presParOf" srcId="{7740C7FF-2B83-4CCD-9DE1-696088EA92CC}" destId="{26EABE77-29B8-4430-A993-F942B89CBB41}" srcOrd="0" destOrd="0" presId="urn:microsoft.com/office/officeart/2009/layout/CircleArrowProcess"/>
    <dgm:cxn modelId="{4CA816CA-C15F-41BD-8373-7E7A4D8F5B7B}" type="presParOf" srcId="{26EABE77-29B8-4430-A993-F942B89CBB41}" destId="{8CCDBC45-07EC-43D7-B84F-9EDA98F92D4D}" srcOrd="0" destOrd="0" presId="urn:microsoft.com/office/officeart/2009/layout/CircleArrowProcess"/>
    <dgm:cxn modelId="{7710F349-D0EF-43DA-9084-EFD19DD60B21}" type="presParOf" srcId="{7740C7FF-2B83-4CCD-9DE1-696088EA92CC}" destId="{5AB7AAF1-DF76-4EE1-99C7-894703670644}" srcOrd="1" destOrd="0" presId="urn:microsoft.com/office/officeart/2009/layout/CircleArrowProcess"/>
    <dgm:cxn modelId="{97FC2A2F-A989-47D9-B39D-66FA75A31622}" type="presParOf" srcId="{7740C7FF-2B83-4CCD-9DE1-696088EA92CC}" destId="{B6653A11-2479-4DFB-AC21-4214C8064C48}" srcOrd="2" destOrd="0" presId="urn:microsoft.com/office/officeart/2009/layout/CircleArrowProcess"/>
    <dgm:cxn modelId="{04E1DA1B-89AD-4B61-8813-340C0286E5A2}" type="presParOf" srcId="{B6653A11-2479-4DFB-AC21-4214C8064C48}" destId="{1ABB94C4-C236-4679-9228-F6DF0C857FEC}" srcOrd="0" destOrd="0" presId="urn:microsoft.com/office/officeart/2009/layout/CircleArrowProcess"/>
    <dgm:cxn modelId="{97055AE1-E332-422D-9D9A-28BA42FAB781}" type="presParOf" srcId="{7740C7FF-2B83-4CCD-9DE1-696088EA92CC}" destId="{8321E238-0DD7-4A40-B8EA-BDBC8A1C594D}" srcOrd="3" destOrd="0" presId="urn:microsoft.com/office/officeart/2009/layout/CircleArrowProcess"/>
    <dgm:cxn modelId="{FBDDDFDE-DF1C-4998-B7A5-01D8961124C9}" type="presParOf" srcId="{7740C7FF-2B83-4CCD-9DE1-696088EA92CC}" destId="{4D98D133-2E03-4397-B925-E7B87460E6DC}" srcOrd="4" destOrd="0" presId="urn:microsoft.com/office/officeart/2009/layout/CircleArrowProcess"/>
    <dgm:cxn modelId="{8C34DC82-D25F-4BD7-B238-1B645B4B2AF6}" type="presParOf" srcId="{4D98D133-2E03-4397-B925-E7B87460E6DC}" destId="{36342DEC-472B-4742-B268-37FB3A96BE83}" srcOrd="0" destOrd="0" presId="urn:microsoft.com/office/officeart/2009/layout/CircleArrowProcess"/>
    <dgm:cxn modelId="{F4D0C0EA-6A22-43BD-91EA-ADD907E35B9F}" type="presParOf" srcId="{7740C7FF-2B83-4CCD-9DE1-696088EA92CC}" destId="{794A8D8D-718D-4EA6-B306-E3EF70DCEFF6}" srcOrd="5" destOrd="0" presId="urn:microsoft.com/office/officeart/2009/layout/CircleArrow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864567-0D7F-4840-9C2A-559E3F3B8D8A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BC89816F-2C5C-4200-89C8-4DEBA55C71E3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</a:rPr>
            <a:t>Energi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dan</a:t>
          </a:r>
          <a:r>
            <a:rPr lang="en-US" dirty="0" smtClean="0">
              <a:solidFill>
                <a:schemeClr val="tx1"/>
              </a:solidFill>
            </a:rPr>
            <a:t> Gaya</a:t>
          </a:r>
          <a:endParaRPr lang="en-US" dirty="0">
            <a:solidFill>
              <a:schemeClr val="tx1"/>
            </a:solidFill>
          </a:endParaRPr>
        </a:p>
      </dgm:t>
    </dgm:pt>
    <dgm:pt modelId="{206FB77B-1C45-4B10-B56A-F6E2AFAFB116}" type="parTrans" cxnId="{20E5EE85-7D3A-425F-A72F-723454FFFC9C}">
      <dgm:prSet/>
      <dgm:spPr/>
      <dgm:t>
        <a:bodyPr/>
        <a:lstStyle/>
        <a:p>
          <a:endParaRPr lang="en-US"/>
        </a:p>
      </dgm:t>
    </dgm:pt>
    <dgm:pt modelId="{380AF851-D9CF-4C2B-A103-718059208EBB}" type="sibTrans" cxnId="{20E5EE85-7D3A-425F-A72F-723454FFFC9C}">
      <dgm:prSet/>
      <dgm:spPr/>
      <dgm:t>
        <a:bodyPr/>
        <a:lstStyle/>
        <a:p>
          <a:endParaRPr lang="en-US"/>
        </a:p>
      </dgm:t>
    </dgm:pt>
    <dgm:pt modelId="{B4FC0796-C0D0-4FC4-A62E-FB2AA8071F88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</a:rPr>
            <a:t>Persiapan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Kemerdekaan</a:t>
          </a:r>
          <a:r>
            <a:rPr lang="en-US" dirty="0" smtClean="0">
              <a:solidFill>
                <a:schemeClr val="tx1"/>
              </a:solidFill>
            </a:rPr>
            <a:t> RI</a:t>
          </a:r>
          <a:endParaRPr lang="en-US" dirty="0">
            <a:solidFill>
              <a:schemeClr val="tx1"/>
            </a:solidFill>
          </a:endParaRPr>
        </a:p>
      </dgm:t>
    </dgm:pt>
    <dgm:pt modelId="{C7BF3C68-8BF0-43FF-B2E2-078C074D6307}" type="parTrans" cxnId="{BE52977F-B6C9-4399-B41B-9B5C43BB3CB6}">
      <dgm:prSet/>
      <dgm:spPr/>
      <dgm:t>
        <a:bodyPr/>
        <a:lstStyle/>
        <a:p>
          <a:endParaRPr lang="en-US"/>
        </a:p>
      </dgm:t>
    </dgm:pt>
    <dgm:pt modelId="{FA53F7B6-BD9A-4431-A06F-68FE015E31C6}" type="sibTrans" cxnId="{BE52977F-B6C9-4399-B41B-9B5C43BB3CB6}">
      <dgm:prSet/>
      <dgm:spPr/>
      <dgm:t>
        <a:bodyPr/>
        <a:lstStyle/>
        <a:p>
          <a:endParaRPr lang="en-US"/>
        </a:p>
      </dgm:t>
    </dgm:pt>
    <dgm:pt modelId="{CC493FF3-4A8C-44BD-B75C-713DD2CC1B45}">
      <dgm:prSet phldrT="[Text]"/>
      <dgm:spPr/>
      <dgm:t>
        <a:bodyPr/>
        <a:lstStyle/>
        <a:p>
          <a:r>
            <a:rPr lang="en-US" dirty="0" err="1" smtClean="0">
              <a:solidFill>
                <a:schemeClr val="tx1"/>
              </a:solidFill>
            </a:rPr>
            <a:t>Penjumlahan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Pecahan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Campuran</a:t>
          </a:r>
          <a:endParaRPr lang="en-US" dirty="0">
            <a:solidFill>
              <a:schemeClr val="tx1"/>
            </a:solidFill>
          </a:endParaRPr>
        </a:p>
      </dgm:t>
    </dgm:pt>
    <dgm:pt modelId="{A7514743-95CD-4CD2-AF88-D1F33469E0DF}" type="parTrans" cxnId="{33E0CFFD-D30E-4AED-99A8-987821B58B97}">
      <dgm:prSet/>
      <dgm:spPr/>
      <dgm:t>
        <a:bodyPr/>
        <a:lstStyle/>
        <a:p>
          <a:endParaRPr lang="en-US"/>
        </a:p>
      </dgm:t>
    </dgm:pt>
    <dgm:pt modelId="{E247B21D-CA60-4B46-AE88-B1B744AAF2BD}" type="sibTrans" cxnId="{33E0CFFD-D30E-4AED-99A8-987821B58B97}">
      <dgm:prSet/>
      <dgm:spPr/>
      <dgm:t>
        <a:bodyPr/>
        <a:lstStyle/>
        <a:p>
          <a:endParaRPr lang="en-US"/>
        </a:p>
      </dgm:t>
    </dgm:pt>
    <dgm:pt modelId="{2BE53571-398D-4E88-884E-9B73A05FF832}" type="pres">
      <dgm:prSet presAssocID="{42864567-0D7F-4840-9C2A-559E3F3B8D8A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28A72A2-D878-4457-9EB4-532FA3984D69}" type="pres">
      <dgm:prSet presAssocID="{BC89816F-2C5C-4200-89C8-4DEBA55C71E3}" presName="parentLin" presStyleCnt="0"/>
      <dgm:spPr/>
    </dgm:pt>
    <dgm:pt modelId="{4C032813-72BF-4C78-AA2C-A38B74E17CDA}" type="pres">
      <dgm:prSet presAssocID="{BC89816F-2C5C-4200-89C8-4DEBA55C71E3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90403810-A859-4562-8103-5131892A437B}" type="pres">
      <dgm:prSet presAssocID="{BC89816F-2C5C-4200-89C8-4DEBA55C71E3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8D88F4-2570-4466-BAF2-A7334F971A16}" type="pres">
      <dgm:prSet presAssocID="{BC89816F-2C5C-4200-89C8-4DEBA55C71E3}" presName="negativeSpace" presStyleCnt="0"/>
      <dgm:spPr/>
    </dgm:pt>
    <dgm:pt modelId="{AC1CC9DF-B67D-46E2-89A2-868147FF8086}" type="pres">
      <dgm:prSet presAssocID="{BC89816F-2C5C-4200-89C8-4DEBA55C71E3}" presName="childText" presStyleLbl="conFgAcc1" presStyleIdx="0" presStyleCnt="3">
        <dgm:presLayoutVars>
          <dgm:bulletEnabled val="1"/>
        </dgm:presLayoutVars>
      </dgm:prSet>
      <dgm:spPr/>
    </dgm:pt>
    <dgm:pt modelId="{99BFAEF1-C1D2-4A41-8B68-49A084146A44}" type="pres">
      <dgm:prSet presAssocID="{380AF851-D9CF-4C2B-A103-718059208EBB}" presName="spaceBetweenRectangles" presStyleCnt="0"/>
      <dgm:spPr/>
    </dgm:pt>
    <dgm:pt modelId="{9A9077B3-4DF0-4EBB-B18D-284CD6359A1E}" type="pres">
      <dgm:prSet presAssocID="{B4FC0796-C0D0-4FC4-A62E-FB2AA8071F88}" presName="parentLin" presStyleCnt="0"/>
      <dgm:spPr/>
    </dgm:pt>
    <dgm:pt modelId="{17EC80A1-B6AD-4DF5-8B1B-F875583E26A0}" type="pres">
      <dgm:prSet presAssocID="{B4FC0796-C0D0-4FC4-A62E-FB2AA8071F88}" presName="parentLeftMargin" presStyleLbl="node1" presStyleIdx="0" presStyleCnt="3"/>
      <dgm:spPr/>
      <dgm:t>
        <a:bodyPr/>
        <a:lstStyle/>
        <a:p>
          <a:endParaRPr lang="en-US"/>
        </a:p>
      </dgm:t>
    </dgm:pt>
    <dgm:pt modelId="{DB580CE3-03D0-47B4-9511-9C13C3FE7F71}" type="pres">
      <dgm:prSet presAssocID="{B4FC0796-C0D0-4FC4-A62E-FB2AA8071F88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3D42C29-DCD7-48D8-A55C-35C8FC842F8F}" type="pres">
      <dgm:prSet presAssocID="{B4FC0796-C0D0-4FC4-A62E-FB2AA8071F88}" presName="negativeSpace" presStyleCnt="0"/>
      <dgm:spPr/>
    </dgm:pt>
    <dgm:pt modelId="{896314D5-D591-4127-8069-B8B5335465DD}" type="pres">
      <dgm:prSet presAssocID="{B4FC0796-C0D0-4FC4-A62E-FB2AA8071F88}" presName="childText" presStyleLbl="conFgAcc1" presStyleIdx="1" presStyleCnt="3">
        <dgm:presLayoutVars>
          <dgm:bulletEnabled val="1"/>
        </dgm:presLayoutVars>
      </dgm:prSet>
      <dgm:spPr/>
    </dgm:pt>
    <dgm:pt modelId="{226BC3BC-C0A5-4964-9BA9-5439D1FA7B66}" type="pres">
      <dgm:prSet presAssocID="{FA53F7B6-BD9A-4431-A06F-68FE015E31C6}" presName="spaceBetweenRectangles" presStyleCnt="0"/>
      <dgm:spPr/>
    </dgm:pt>
    <dgm:pt modelId="{BB8C6B85-E090-483C-933D-259BC5E29CCE}" type="pres">
      <dgm:prSet presAssocID="{CC493FF3-4A8C-44BD-B75C-713DD2CC1B45}" presName="parentLin" presStyleCnt="0"/>
      <dgm:spPr/>
    </dgm:pt>
    <dgm:pt modelId="{15F1C371-D8D0-453D-9259-6A9895262467}" type="pres">
      <dgm:prSet presAssocID="{CC493FF3-4A8C-44BD-B75C-713DD2CC1B45}" presName="parentLeftMargin" presStyleLbl="node1" presStyleIdx="1" presStyleCnt="3"/>
      <dgm:spPr/>
      <dgm:t>
        <a:bodyPr/>
        <a:lstStyle/>
        <a:p>
          <a:endParaRPr lang="en-US"/>
        </a:p>
      </dgm:t>
    </dgm:pt>
    <dgm:pt modelId="{ACBC9A5F-060D-434C-82E1-18110465811B}" type="pres">
      <dgm:prSet presAssocID="{CC493FF3-4A8C-44BD-B75C-713DD2CC1B45}" presName="parentText" presStyleLbl="node1" presStyleIdx="2" presStyleCnt="3" custScaleX="139286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D8AB50-6A50-415D-8628-F59C8D38EB52}" type="pres">
      <dgm:prSet presAssocID="{CC493FF3-4A8C-44BD-B75C-713DD2CC1B45}" presName="negativeSpace" presStyleCnt="0"/>
      <dgm:spPr/>
    </dgm:pt>
    <dgm:pt modelId="{E386CCA2-AFE3-40DD-9E1B-E64E1167A724}" type="pres">
      <dgm:prSet presAssocID="{CC493FF3-4A8C-44BD-B75C-713DD2CC1B4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C00A829-E791-43FA-B0A2-54560D8A9166}" type="presOf" srcId="{CC493FF3-4A8C-44BD-B75C-713DD2CC1B45}" destId="{ACBC9A5F-060D-434C-82E1-18110465811B}" srcOrd="1" destOrd="0" presId="urn:microsoft.com/office/officeart/2005/8/layout/list1"/>
    <dgm:cxn modelId="{3201B6A3-25B5-4BB0-AD49-0CE0B281CC68}" type="presOf" srcId="{BC89816F-2C5C-4200-89C8-4DEBA55C71E3}" destId="{90403810-A859-4562-8103-5131892A437B}" srcOrd="1" destOrd="0" presId="urn:microsoft.com/office/officeart/2005/8/layout/list1"/>
    <dgm:cxn modelId="{01FB46E3-CA14-4C7A-9AC0-B7FF86835041}" type="presOf" srcId="{B4FC0796-C0D0-4FC4-A62E-FB2AA8071F88}" destId="{DB580CE3-03D0-47B4-9511-9C13C3FE7F71}" srcOrd="1" destOrd="0" presId="urn:microsoft.com/office/officeart/2005/8/layout/list1"/>
    <dgm:cxn modelId="{BE52977F-B6C9-4399-B41B-9B5C43BB3CB6}" srcId="{42864567-0D7F-4840-9C2A-559E3F3B8D8A}" destId="{B4FC0796-C0D0-4FC4-A62E-FB2AA8071F88}" srcOrd="1" destOrd="0" parTransId="{C7BF3C68-8BF0-43FF-B2E2-078C074D6307}" sibTransId="{FA53F7B6-BD9A-4431-A06F-68FE015E31C6}"/>
    <dgm:cxn modelId="{80D1C44A-293C-4C30-BBA2-7EA6EDACB202}" type="presOf" srcId="{B4FC0796-C0D0-4FC4-A62E-FB2AA8071F88}" destId="{17EC80A1-B6AD-4DF5-8B1B-F875583E26A0}" srcOrd="0" destOrd="0" presId="urn:microsoft.com/office/officeart/2005/8/layout/list1"/>
    <dgm:cxn modelId="{20E5EE85-7D3A-425F-A72F-723454FFFC9C}" srcId="{42864567-0D7F-4840-9C2A-559E3F3B8D8A}" destId="{BC89816F-2C5C-4200-89C8-4DEBA55C71E3}" srcOrd="0" destOrd="0" parTransId="{206FB77B-1C45-4B10-B56A-F6E2AFAFB116}" sibTransId="{380AF851-D9CF-4C2B-A103-718059208EBB}"/>
    <dgm:cxn modelId="{51E4C818-20E7-4ECB-876C-1575058EC7D6}" type="presOf" srcId="{BC89816F-2C5C-4200-89C8-4DEBA55C71E3}" destId="{4C032813-72BF-4C78-AA2C-A38B74E17CDA}" srcOrd="0" destOrd="0" presId="urn:microsoft.com/office/officeart/2005/8/layout/list1"/>
    <dgm:cxn modelId="{D9D72F30-631E-4F59-8F42-64FB1232B41B}" type="presOf" srcId="{CC493FF3-4A8C-44BD-B75C-713DD2CC1B45}" destId="{15F1C371-D8D0-453D-9259-6A9895262467}" srcOrd="0" destOrd="0" presId="urn:microsoft.com/office/officeart/2005/8/layout/list1"/>
    <dgm:cxn modelId="{33E0CFFD-D30E-4AED-99A8-987821B58B97}" srcId="{42864567-0D7F-4840-9C2A-559E3F3B8D8A}" destId="{CC493FF3-4A8C-44BD-B75C-713DD2CC1B45}" srcOrd="2" destOrd="0" parTransId="{A7514743-95CD-4CD2-AF88-D1F33469E0DF}" sibTransId="{E247B21D-CA60-4B46-AE88-B1B744AAF2BD}"/>
    <dgm:cxn modelId="{2BE85F41-E5FA-4D2A-AFDA-6BC8954FB447}" type="presOf" srcId="{42864567-0D7F-4840-9C2A-559E3F3B8D8A}" destId="{2BE53571-398D-4E88-884E-9B73A05FF832}" srcOrd="0" destOrd="0" presId="urn:microsoft.com/office/officeart/2005/8/layout/list1"/>
    <dgm:cxn modelId="{08FDBCBF-1BCF-4863-AFB6-6BF37758B88F}" type="presParOf" srcId="{2BE53571-398D-4E88-884E-9B73A05FF832}" destId="{028A72A2-D878-4457-9EB4-532FA3984D69}" srcOrd="0" destOrd="0" presId="urn:microsoft.com/office/officeart/2005/8/layout/list1"/>
    <dgm:cxn modelId="{9F6F3281-478C-46EA-B311-6863161140D3}" type="presParOf" srcId="{028A72A2-D878-4457-9EB4-532FA3984D69}" destId="{4C032813-72BF-4C78-AA2C-A38B74E17CDA}" srcOrd="0" destOrd="0" presId="urn:microsoft.com/office/officeart/2005/8/layout/list1"/>
    <dgm:cxn modelId="{C645B0FA-910D-46B7-A278-FF2FFA1888FD}" type="presParOf" srcId="{028A72A2-D878-4457-9EB4-532FA3984D69}" destId="{90403810-A859-4562-8103-5131892A437B}" srcOrd="1" destOrd="0" presId="urn:microsoft.com/office/officeart/2005/8/layout/list1"/>
    <dgm:cxn modelId="{E23806A9-E5D1-4F5C-B0D1-8492A7AC666C}" type="presParOf" srcId="{2BE53571-398D-4E88-884E-9B73A05FF832}" destId="{A58D88F4-2570-4466-BAF2-A7334F971A16}" srcOrd="1" destOrd="0" presId="urn:microsoft.com/office/officeart/2005/8/layout/list1"/>
    <dgm:cxn modelId="{B6857F0D-86A6-414E-A17C-1E4D7C4D3F14}" type="presParOf" srcId="{2BE53571-398D-4E88-884E-9B73A05FF832}" destId="{AC1CC9DF-B67D-46E2-89A2-868147FF8086}" srcOrd="2" destOrd="0" presId="urn:microsoft.com/office/officeart/2005/8/layout/list1"/>
    <dgm:cxn modelId="{8C4DB3EB-3A32-4843-B0B0-962A582547B4}" type="presParOf" srcId="{2BE53571-398D-4E88-884E-9B73A05FF832}" destId="{99BFAEF1-C1D2-4A41-8B68-49A084146A44}" srcOrd="3" destOrd="0" presId="urn:microsoft.com/office/officeart/2005/8/layout/list1"/>
    <dgm:cxn modelId="{E456479A-CFC2-4282-88E7-EFAFCA6ED184}" type="presParOf" srcId="{2BE53571-398D-4E88-884E-9B73A05FF832}" destId="{9A9077B3-4DF0-4EBB-B18D-284CD6359A1E}" srcOrd="4" destOrd="0" presId="urn:microsoft.com/office/officeart/2005/8/layout/list1"/>
    <dgm:cxn modelId="{AADF6C8C-87A8-423D-8ECF-9E852E407E7A}" type="presParOf" srcId="{9A9077B3-4DF0-4EBB-B18D-284CD6359A1E}" destId="{17EC80A1-B6AD-4DF5-8B1B-F875583E26A0}" srcOrd="0" destOrd="0" presId="urn:microsoft.com/office/officeart/2005/8/layout/list1"/>
    <dgm:cxn modelId="{39B86B5D-49E3-4F78-8779-3123664C0248}" type="presParOf" srcId="{9A9077B3-4DF0-4EBB-B18D-284CD6359A1E}" destId="{DB580CE3-03D0-47B4-9511-9C13C3FE7F71}" srcOrd="1" destOrd="0" presId="urn:microsoft.com/office/officeart/2005/8/layout/list1"/>
    <dgm:cxn modelId="{5C91E1A1-63CB-4D16-9506-4F35B1A64EB4}" type="presParOf" srcId="{2BE53571-398D-4E88-884E-9B73A05FF832}" destId="{83D42C29-DCD7-48D8-A55C-35C8FC842F8F}" srcOrd="5" destOrd="0" presId="urn:microsoft.com/office/officeart/2005/8/layout/list1"/>
    <dgm:cxn modelId="{2EBE6D4E-CB0B-4C85-931B-E3E949EC3905}" type="presParOf" srcId="{2BE53571-398D-4E88-884E-9B73A05FF832}" destId="{896314D5-D591-4127-8069-B8B5335465DD}" srcOrd="6" destOrd="0" presId="urn:microsoft.com/office/officeart/2005/8/layout/list1"/>
    <dgm:cxn modelId="{753AD7D4-672A-486A-929B-4FC4493FFF90}" type="presParOf" srcId="{2BE53571-398D-4E88-884E-9B73A05FF832}" destId="{226BC3BC-C0A5-4964-9BA9-5439D1FA7B66}" srcOrd="7" destOrd="0" presId="urn:microsoft.com/office/officeart/2005/8/layout/list1"/>
    <dgm:cxn modelId="{968C6863-78B9-4889-9A56-2E9750A32CAB}" type="presParOf" srcId="{2BE53571-398D-4E88-884E-9B73A05FF832}" destId="{BB8C6B85-E090-483C-933D-259BC5E29CCE}" srcOrd="8" destOrd="0" presId="urn:microsoft.com/office/officeart/2005/8/layout/list1"/>
    <dgm:cxn modelId="{7F0CE556-A9BD-4DCD-9D7A-6B2793559E65}" type="presParOf" srcId="{BB8C6B85-E090-483C-933D-259BC5E29CCE}" destId="{15F1C371-D8D0-453D-9259-6A9895262467}" srcOrd="0" destOrd="0" presId="urn:microsoft.com/office/officeart/2005/8/layout/list1"/>
    <dgm:cxn modelId="{94C2A419-8DB3-4A4D-97A6-8CBCC0B105E1}" type="presParOf" srcId="{BB8C6B85-E090-483C-933D-259BC5E29CCE}" destId="{ACBC9A5F-060D-434C-82E1-18110465811B}" srcOrd="1" destOrd="0" presId="urn:microsoft.com/office/officeart/2005/8/layout/list1"/>
    <dgm:cxn modelId="{17F7C862-84A7-4BAA-B661-B4BD34F38FA6}" type="presParOf" srcId="{2BE53571-398D-4E88-884E-9B73A05FF832}" destId="{5BD8AB50-6A50-415D-8628-F59C8D38EB52}" srcOrd="9" destOrd="0" presId="urn:microsoft.com/office/officeart/2005/8/layout/list1"/>
    <dgm:cxn modelId="{3B9EDF12-C0D4-4E86-944C-BCCAEEB56103}" type="presParOf" srcId="{2BE53571-398D-4E88-884E-9B73A05FF832}" destId="{E386CCA2-AFE3-40DD-9E1B-E64E1167A724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ArrowProcess">
  <dgm:title val=""/>
  <dgm:desc val=""/>
  <dgm:catLst>
    <dgm:cat type="process" pri="16500"/>
    <dgm:cat type="cycle" pri="16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7"/>
      <dgm:chPref val="7"/>
      <dgm:dir/>
      <dgm:animLvl val="lvl"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5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0.1144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Parent1" refType="w" fact="0.2368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0822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6678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5164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  <dgm:constr type="l" for="ch" forName="Accent2" refType="w" fact="0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</dgm:constrLst>
          </dgm:if>
          <dgm:if name="Name6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.1479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Parent1" refType="w" fact="0.2656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Accent3" refType="w" fact="0.185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2" refType="w" fact="0.1183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266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2" refType="w" fact="0.532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1" refType="w" fact="0.680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3" refType="w" fact="0.680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7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.1481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Parent1" refType="w" fact="0.2658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1171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2658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1171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6804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5348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6804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5348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  <dgm:constr type="l" for="ch" forName="Accent4" refType="w" fact="0.038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</dgm:constrLst>
          </dgm:if>
          <dgm:if name="Name8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.1481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186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2658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1171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2658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1171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2658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6804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5348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6804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5348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6804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9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.1481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Parent1" refType="w" fact="0.2658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1171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2658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1171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Child1" refType="w" fact="0.6804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5348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6804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5348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Accent5" refType="w" fact="0.1481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038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5" refType="w" fact="0.2658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1171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5" refType="w" fact="0.6804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5348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0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.1481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.1481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Parent1" refType="w" fact="0.2658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1171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2658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1171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Child1" refType="w" fact="0.6804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5348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6804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5348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Accent5" refType="w" fact="0.1481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186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5" refType="w" fact="0.2658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1171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2658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5" refType="w" fact="0.6804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5348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6804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if>
      <dgm:else name="Name11">
        <dgm:choose name="Name12">
          <dgm:if name="Name13" axis="ch" ptType="node" func="cnt" op="equ" val="1">
            <dgm:alg type="composite">
              <dgm:param type="ar" val="1.599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Child1" refType="w" fact="0.625"/>
              <dgm:constr type="t" for="ch" forName="Child1" refType="h" fact="0.2981"/>
              <dgm:constr type="w" for="ch" forName="Child1" refType="w" fact="0.375"/>
              <dgm:constr type="h" for="ch" forName="Child1" refType="h" fact="0.4001"/>
              <dgm:constr type="l" for="ch" forName="Accent1" refType="w" fact="0"/>
              <dgm:constr type="t" for="ch" forName="Accent1" refType="h" fact="0"/>
              <dgm:constr type="w" for="ch" forName="Accent1" refType="w" fact="0.6249"/>
              <dgm:constr type="h" for="ch" forName="Accent1" refType="h"/>
              <dgm:constr type="l" for="ch" forName="Parent1" refType="w" fact="0.138"/>
              <dgm:constr type="t" for="ch" forName="Parent1" refType="h" fact="0.362"/>
              <dgm:constr type="w" for="ch" forName="Parent1" refType="w" fact="0.3487"/>
              <dgm:constr type="h" for="ch" forName="Parent1" refType="h" fact="0.2789"/>
            </dgm:constrLst>
          </dgm:if>
          <dgm:if name="Name14" axis="ch" ptType="node" func="cnt" op="equ" val="2">
            <dgm:alg type="composite">
              <dgm:param type="ar" val="1.2026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Accent1" refType="w" fact="-0.0407"/>
              <dgm:constr type="t" for="ch" forName="Accent1" refType="h" fact="0"/>
              <dgm:constr type="w" for="ch" forName="Accent1" refType="w" fact="0.5542"/>
              <dgm:constr type="h" for="ch" forName="Accent1" refType="h" fact="0.6665"/>
              <dgm:constr type="l" for="ch" forName="Accent2" refType="w" fact="0.1533"/>
              <dgm:constr type="t" for="ch" forName="Accent2" refType="h" fact="0.4272"/>
              <dgm:constr type="w" for="ch" forName="Accent2" refType="w" fact="0.4761"/>
              <dgm:constr type="h" for="ch" forName="Accent2" refType="h" fact="0.5728"/>
              <dgm:constr type="l" for="ch" forName="Parent1" refType="w" fact="0.0822"/>
              <dgm:constr type="t" for="ch" forName="Parent1" refType="h" fact="0.2413"/>
              <dgm:constr type="w" for="ch" forName="Parent1" refType="w" fact="0.3092"/>
              <dgm:constr type="h" for="ch" forName="Parent1" refType="h" fact="0.1859"/>
              <dgm:constr type="l" for="ch" forName="Parent2" refType="w" fact="0.2368"/>
              <dgm:constr type="t" for="ch" forName="Parent2" refType="h" fact="0.625"/>
              <dgm:constr type="w" for="ch" forName="Parent2" refType="w" fact="0.3092"/>
              <dgm:constr type="h" for="ch" forName="Parent2" refType="h" fact="0.1859"/>
              <dgm:constr type="l" for="ch" forName="Child1" refType="w" fact="0.5164"/>
              <dgm:constr type="t" for="ch" forName="Child1" refType="h" fact="0.1978"/>
              <dgm:constr type="w" for="ch" forName="Child1" refType="w" fact="0.3322"/>
              <dgm:constr type="h" for="ch" forName="Child1" refType="h" fact="0.265"/>
              <dgm:constr type="l" for="ch" forName="Child2" refType="w" fact="0.6678"/>
              <dgm:constr type="t" for="ch" forName="Child2" refType="h" fact="0.5855"/>
              <dgm:constr type="w" for="ch" forName="Child2" refType="w" fact="0.3322"/>
              <dgm:constr type="h" for="ch" forName="Child2" refType="h" fact="0.265"/>
            </dgm:constrLst>
          </dgm:if>
          <dgm:if name="Name15" axis="ch" ptType="node" func="cnt" op="equ" val="3">
            <dgm:alg type="composite">
              <dgm:param type="ar" val="0.9039"/>
            </dgm:alg>
            <dgm:shape xmlns:r="http://schemas.openxmlformats.org/officeDocument/2006/relationships" r:blip="">
              <dgm:adjLst/>
            </dgm:shape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25"/>
              <dgm:constr type="h" for="ch" forName="Accent1" refType="h" fact="0.4814"/>
              <dgm:constr type="l" for="ch" forName="Accent2" refType="w" fact="0.1479"/>
              <dgm:constr type="t" for="ch" forName="Accent2" refType="h" fact="0.2766"/>
              <dgm:constr type="w" for="ch" forName="Accent2" refType="w" fact="0.5325"/>
              <dgm:constr type="h" for="ch" forName="Accent2" refType="h" fact="0.4814"/>
              <dgm:constr type="l" for="ch" forName="Accent3" refType="w" fact="0.0378"/>
              <dgm:constr type="t" for="ch" forName="Accent3" refType="h" fact="0.5863"/>
              <dgm:constr type="w" for="ch" forName="Accent3" refType="w" fact="0.4575"/>
              <dgm:constr type="h" for="ch" forName="Accent3" refType="h" fact="0.4137"/>
              <dgm:constr type="l" for="ch" forName="Parent1" refType="w" fact="0.1183"/>
              <dgm:constr type="t" for="ch" forName="Parent1" refType="h" fact="0.1738"/>
              <dgm:constr type="w" for="ch" forName="Parent1" refType="w" fact="0.2959"/>
              <dgm:constr type="h" for="ch" forName="Parent1" refType="h" fact="0.1337"/>
              <dgm:constr type="l" for="ch" forName="Parent2" refType="w" fact="0.2656"/>
              <dgm:constr type="t" for="ch" forName="Parent2" refType="h" fact="0.452"/>
              <dgm:constr type="w" for="ch" forName="Parent2" refType="w" fact="0.2959"/>
              <dgm:constr type="h" for="ch" forName="Parent2" refType="h" fact="0.1337"/>
              <dgm:constr type="l" for="ch" forName="Parent3" refType="w" fact="0.1183"/>
              <dgm:constr type="t" for="ch" forName="Parent3" refType="h" fact="0.7306"/>
              <dgm:constr type="w" for="ch" forName="Parent3" refType="w" fact="0.2959"/>
              <dgm:constr type="h" for="ch" forName="Parent3" refType="h" fact="0.1337"/>
              <dgm:constr type="l" for="ch" forName="Child1" refType="w" fact="0.5325"/>
              <dgm:constr type="t" for="ch" forName="Child1" refType="h" fact="0.1435"/>
              <dgm:constr type="w" for="ch" forName="Child1" refType="w" fact="0.3195"/>
              <dgm:constr type="h" for="ch" forName="Child1" refType="h" fact="0.1926"/>
              <dgm:constr type="l" for="ch" forName="Child2" refType="w" fact="0.6805"/>
              <dgm:constr type="t" for="ch" forName="Child2" refType="h" fact="0.4217"/>
              <dgm:constr type="w" for="ch" forName="Child2" refType="w" fact="0.3195"/>
              <dgm:constr type="h" for="ch" forName="Child2" refType="h" fact="0.1926"/>
              <dgm:constr type="l" for="ch" forName="Child3" refType="w" fact="0.5325"/>
              <dgm:constr type="t" for="ch" forName="Child3" refType="h" fact="0.6998"/>
              <dgm:constr type="w" for="ch" forName="Child3" refType="w" fact="0.3195"/>
              <dgm:constr type="h" for="ch" forName="Child3" refType="h" fact="0.1926"/>
            </dgm:constrLst>
          </dgm:if>
          <dgm:if name="Name16" axis="ch" ptType="node" func="cnt" op="equ" val="4">
            <dgm:alg type="composite">
              <dgm:param type="ar" val="0.707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771"/>
              <dgm:constr type="l" for="ch" forName="Accent2" refType="w" fact="0.1481"/>
              <dgm:constr type="t" for="ch" forName="Accent2" refType="h" fact="0.2167"/>
              <dgm:constr type="w" for="ch" forName="Accent2" refType="w" fact="0.5331"/>
              <dgm:constr type="h" for="ch" forName="Accent2" refType="h" fact="0.3771"/>
              <dgm:constr type="l" for="ch" forName="Accent3" refType="w" fact="0"/>
              <dgm:constr type="t" for="ch" forName="Accent3" refType="h" fact="0.4342"/>
              <dgm:constr type="w" for="ch" forName="Accent3" refType="w" fact="0.5331"/>
              <dgm:constr type="h" for="ch" forName="Accent3" refType="h" fact="0.3771"/>
              <dgm:constr type="l" for="ch" forName="Accent4" refType="w" fact="0.186"/>
              <dgm:constr type="t" for="ch" forName="Accent4" refType="h" fact="0.6759"/>
              <dgm:constr type="w" for="ch" forName="Accent4" refType="w" fact="0.458"/>
              <dgm:constr type="h" for="ch" forName="Accent4" refType="h" fact="0.3241"/>
              <dgm:constr type="l" for="ch" forName="Parent1" refType="w" fact="0.1171"/>
              <dgm:constr type="t" for="ch" forName="Parent1" refType="h" fact="0.1365"/>
              <dgm:constr type="w" for="ch" forName="Parent1" refType="w" fact="0.2975"/>
              <dgm:constr type="h" for="ch" forName="Parent1" refType="h" fact="0.1052"/>
              <dgm:constr type="l" for="ch" forName="Parent2" refType="w" fact="0.2658"/>
              <dgm:constr type="t" for="ch" forName="Parent2" refType="h" fact="0.3536"/>
              <dgm:constr type="w" for="ch" forName="Parent2" refType="w" fact="0.2975"/>
              <dgm:constr type="h" for="ch" forName="Parent2" refType="h" fact="0.1052"/>
              <dgm:constr type="l" for="ch" forName="Parent3" refType="w" fact="0.1171"/>
              <dgm:constr type="t" for="ch" forName="Parent3" refType="h" fact="0.5707"/>
              <dgm:constr type="w" for="ch" forName="Parent3" refType="w" fact="0.2975"/>
              <dgm:constr type="h" for="ch" forName="Parent3" refType="h" fact="0.1052"/>
              <dgm:constr type="l" for="ch" forName="Parent4" refType="w" fact="0.2658"/>
              <dgm:constr type="t" for="ch" forName="Parent4" refType="h" fact="0.7878"/>
              <dgm:constr type="w" for="ch" forName="Parent4" refType="w" fact="0.2975"/>
              <dgm:constr type="h" for="ch" forName="Parent4" refType="h" fact="0.1052"/>
              <dgm:constr type="l" for="ch" forName="Child1" refType="w" fact="0.5348"/>
              <dgm:constr type="t" for="ch" forName="Child1" refType="h" fact="0.1119"/>
              <dgm:constr type="w" for="ch" forName="Child1" refType="w" fact="0.3196"/>
              <dgm:constr type="h" for="ch" forName="Child1" refType="h" fact="0.15"/>
              <dgm:constr type="l" for="ch" forName="Child2" refType="w" fact="0.6804"/>
              <dgm:constr type="t" for="ch" forName="Child2" refType="h" fact="0.3312"/>
              <dgm:constr type="w" for="ch" forName="Child2" refType="w" fact="0.3196"/>
              <dgm:constr type="h" for="ch" forName="Child2" refType="h" fact="0.15"/>
              <dgm:constr type="l" for="ch" forName="Child3" refType="w" fact="0.5348"/>
              <dgm:constr type="t" for="ch" forName="Child3" refType="h" fact="0.5461"/>
              <dgm:constr type="w" for="ch" forName="Child3" refType="w" fact="0.3196"/>
              <dgm:constr type="h" for="ch" forName="Child3" refType="h" fact="0.15"/>
              <dgm:constr type="l" for="ch" forName="Child4" refType="w" fact="0.6804"/>
              <dgm:constr type="t" for="ch" forName="Child4" refType="h" fact="0.7632"/>
              <dgm:constr type="w" for="ch" forName="Child4" refType="w" fact="0.3196"/>
              <dgm:constr type="h" for="ch" forName="Child4" refType="h" fact="0.15"/>
            </dgm:constrLst>
          </dgm:if>
          <dgm:if name="Name17" axis="ch" ptType="node" func="cnt" op="equ" val="5">
            <dgm:alg type="composite">
              <dgm:param type="ar" val="0.581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3098"/>
              <dgm:constr type="l" for="ch" forName="Accent2" refType="w" fact="0.1481"/>
              <dgm:constr type="t" for="ch" forName="Accent2" refType="h" fact="0.178"/>
              <dgm:constr type="w" for="ch" forName="Accent2" refType="w" fact="0.5331"/>
              <dgm:constr type="h" for="ch" forName="Accent2" refType="h" fact="0.3098"/>
              <dgm:constr type="l" for="ch" forName="Accent3" refType="w" fact="0"/>
              <dgm:constr type="t" for="ch" forName="Accent3" refType="h" fact="0.3568"/>
              <dgm:constr type="w" for="ch" forName="Accent3" refType="w" fact="0.5331"/>
              <dgm:constr type="h" for="ch" forName="Accent3" refType="h" fact="0.3098"/>
              <dgm:constr type="l" for="ch" forName="Accent4" refType="w" fact="0.1481"/>
              <dgm:constr type="t" for="ch" forName="Accent4" refType="h" fact="0.5351"/>
              <dgm:constr type="w" for="ch" forName="Accent4" refType="w" fact="0.5331"/>
              <dgm:constr type="h" for="ch" forName="Accent4" refType="h" fact="0.3098"/>
              <dgm:constr type="l" for="ch" forName="Accent5" refType="w" fact="0.0378"/>
              <dgm:constr type="t" for="ch" forName="Accent5" refType="h" fact="0.7337"/>
              <dgm:constr type="w" for="ch" forName="Accent5" refType="w" fact="0.458"/>
              <dgm:constr type="h" for="ch" forName="Accent5" refType="h" fact="0.2663"/>
              <dgm:constr type="l" for="ch" forName="Parent1" refType="w" fact="0.1171"/>
              <dgm:constr type="t" for="ch" forName="Parent1" refType="h" fact="0.1122"/>
              <dgm:constr type="w" for="ch" forName="Parent1" refType="w" fact="0.2975"/>
              <dgm:constr type="h" for="ch" forName="Parent1" refType="h" fact="0.0864"/>
              <dgm:constr type="l" for="ch" forName="Parent2" refType="w" fact="0.2658"/>
              <dgm:constr type="t" for="ch" forName="Parent2" refType="h" fact="0.2906"/>
              <dgm:constr type="w" for="ch" forName="Parent2" refType="w" fact="0.2975"/>
              <dgm:constr type="h" for="ch" forName="Parent2" refType="h" fact="0.0864"/>
              <dgm:constr type="l" for="ch" forName="Parent3" refType="w" fact="0.1171"/>
              <dgm:constr type="t" for="ch" forName="Parent3" refType="h" fact="0.4689"/>
              <dgm:constr type="w" for="ch" forName="Parent3" refType="w" fact="0.2975"/>
              <dgm:constr type="h" for="ch" forName="Parent3" refType="h" fact="0.0864"/>
              <dgm:constr type="l" for="ch" forName="Parent4" refType="w" fact="0.2658"/>
              <dgm:constr type="t" for="ch" forName="Parent4" refType="h" fact="0.6473"/>
              <dgm:constr type="w" for="ch" forName="Parent4" refType="w" fact="0.2975"/>
              <dgm:constr type="h" for="ch" forName="Parent4" refType="h" fact="0.0864"/>
              <dgm:constr type="l" for="ch" forName="Parent5" refType="w" fact="0.1171"/>
              <dgm:constr type="t" for="ch" forName="Parent5" refType="h" fact="0.8257"/>
              <dgm:constr type="w" for="ch" forName="Parent5" refType="w" fact="0.2975"/>
              <dgm:constr type="h" for="ch" forName="Parent5" refType="h" fact="0.0864"/>
              <dgm:constr type="l" for="ch" forName="Child1" refType="w" fact="0.5348"/>
              <dgm:constr type="t" for="ch" forName="Child1" refType="h" fact="0.0919"/>
              <dgm:constr type="w" for="ch" forName="Child1" refType="w" fact="0.3196"/>
              <dgm:constr type="h" for="ch" forName="Child1" refType="h" fact="0.1232"/>
              <dgm:constr type="l" for="ch" forName="Child2" refType="w" fact="0.6804"/>
              <dgm:constr type="t" for="ch" forName="Child2" refType="h" fact="0.2722"/>
              <dgm:constr type="w" for="ch" forName="Child2" refType="w" fact="0.3196"/>
              <dgm:constr type="h" for="ch" forName="Child2" refType="h" fact="0.1232"/>
              <dgm:constr type="l" for="ch" forName="Child3" refType="w" fact="0.5348"/>
              <dgm:constr type="t" for="ch" forName="Child3" refType="h" fact="0.4487"/>
              <dgm:constr type="w" for="ch" forName="Child3" refType="w" fact="0.3196"/>
              <dgm:constr type="h" for="ch" forName="Child3" refType="h" fact="0.1232"/>
              <dgm:constr type="l" for="ch" forName="Child4" refType="w" fact="0.6804"/>
              <dgm:constr type="t" for="ch" forName="Child4" refType="h" fact="0.6271"/>
              <dgm:constr type="w" for="ch" forName="Child4" refType="w" fact="0.3196"/>
              <dgm:constr type="h" for="ch" forName="Child4" refType="h" fact="0.1232"/>
              <dgm:constr type="l" for="ch" forName="Child5" refType="w" fact="0.5348"/>
              <dgm:constr type="t" for="ch" forName="Child5" refType="h" fact="0.8073"/>
              <dgm:constr type="w" for="ch" forName="Child5" refType="w" fact="0.3196"/>
              <dgm:constr type="h" for="ch" forName="Child5" refType="h" fact="0.1232"/>
            </dgm:constrLst>
          </dgm:if>
          <dgm:if name="Name18" axis="ch" ptType="node" func="cnt" op="equ" val="6">
            <dgm:alg type="composite">
              <dgm:param type="ar" val="0.493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629"/>
              <dgm:constr type="l" for="ch" forName="Accent2" refType="w" fact="0.1481"/>
              <dgm:constr type="t" for="ch" forName="Accent2" refType="h" fact="0.1511"/>
              <dgm:constr type="w" for="ch" forName="Accent2" refType="w" fact="0.5331"/>
              <dgm:constr type="h" for="ch" forName="Accent2" refType="h" fact="0.2629"/>
              <dgm:constr type="l" for="ch" forName="Accent3" refType="w" fact="0"/>
              <dgm:constr type="t" for="ch" forName="Accent3" refType="h" fact="0.3027"/>
              <dgm:constr type="w" for="ch" forName="Accent3" refType="w" fact="0.5331"/>
              <dgm:constr type="h" for="ch" forName="Accent3" refType="h" fact="0.2629"/>
              <dgm:constr type="l" for="ch" forName="Accent4" refType="w" fact="0.1481"/>
              <dgm:constr type="t" for="ch" forName="Accent4" refType="h" fact="0.4541"/>
              <dgm:constr type="w" for="ch" forName="Accent4" refType="w" fact="0.5331"/>
              <dgm:constr type="h" for="ch" forName="Accent4" refType="h" fact="0.2629"/>
              <dgm:constr type="l" for="ch" forName="Accent5" refType="w" fact="0"/>
              <dgm:constr type="t" for="ch" forName="Accent5" refType="h" fact="0.6053"/>
              <dgm:constr type="w" for="ch" forName="Accent5" refType="w" fact="0.5331"/>
              <dgm:constr type="h" for="ch" forName="Accent5" refType="h" fact="0.2629"/>
              <dgm:constr type="l" for="ch" forName="Accent6" refType="w" fact="0.186"/>
              <dgm:constr type="t" for="ch" forName="Accent6" refType="h" fact="0.774"/>
              <dgm:constr type="w" for="ch" forName="Accent6" refType="w" fact="0.458"/>
              <dgm:constr type="h" for="ch" forName="Accent6" refType="h" fact="0.226"/>
              <dgm:constr type="l" for="ch" forName="Parent1" refType="w" fact="0.1171"/>
              <dgm:constr type="t" for="ch" forName="Parent1" refType="h" fact="0.0952"/>
              <dgm:constr type="w" for="ch" forName="Parent1" refType="w" fact="0.2975"/>
              <dgm:constr type="h" for="ch" forName="Parent1" refType="h" fact="0.0733"/>
              <dgm:constr type="l" for="ch" forName="Parent2" refType="w" fact="0.2658"/>
              <dgm:constr type="t" for="ch" forName="Parent2" refType="h" fact="0.2466"/>
              <dgm:constr type="w" for="ch" forName="Parent2" refType="w" fact="0.2975"/>
              <dgm:constr type="h" for="ch" forName="Parent2" refType="h" fact="0.0733"/>
              <dgm:constr type="l" for="ch" forName="Parent3" refType="w" fact="0.1171"/>
              <dgm:constr type="t" for="ch" forName="Parent3" refType="h" fact="0.3979"/>
              <dgm:constr type="w" for="ch" forName="Parent3" refType="w" fact="0.2975"/>
              <dgm:constr type="h" for="ch" forName="Parent3" refType="h" fact="0.0733"/>
              <dgm:constr type="l" for="ch" forName="Parent4" refType="w" fact="0.2658"/>
              <dgm:constr type="t" for="ch" forName="Parent4" refType="h" fact="0.5493"/>
              <dgm:constr type="w" for="ch" forName="Parent4" refType="w" fact="0.2975"/>
              <dgm:constr type="h" for="ch" forName="Parent4" refType="h" fact="0.0733"/>
              <dgm:constr type="l" for="ch" forName="Parent5" refType="w" fact="0.1171"/>
              <dgm:constr type="t" for="ch" forName="Parent5" refType="h" fact="0.7005"/>
              <dgm:constr type="w" for="ch" forName="Parent5" refType="w" fact="0.2975"/>
              <dgm:constr type="h" for="ch" forName="Parent5" refType="h" fact="0.0733"/>
              <dgm:constr type="l" for="ch" forName="Parent6" refType="w" fact="0.2658"/>
              <dgm:constr type="t" for="ch" forName="Parent6" refType="h" fact="0.8519"/>
              <dgm:constr type="w" for="ch" forName="Parent6" refType="w" fact="0.2975"/>
              <dgm:constr type="h" for="ch" forName="Parent6" refType="h" fact="0.0733"/>
              <dgm:constr type="l" for="ch" forName="Child1" refType="w" fact="0.5348"/>
              <dgm:constr type="t" for="ch" forName="Child1" refType="h" fact="0.078"/>
              <dgm:constr type="w" for="ch" forName="Child1" refType="w" fact="0.3196"/>
              <dgm:constr type="h" for="ch" forName="Child1" refType="h" fact="0.1046"/>
              <dgm:constr type="l" for="ch" forName="Child2" refType="w" fact="0.6804"/>
              <dgm:constr type="t" for="ch" forName="Child2" refType="h" fact="0.231"/>
              <dgm:constr type="w" for="ch" forName="Child2" refType="w" fact="0.3196"/>
              <dgm:constr type="h" for="ch" forName="Child2" refType="h" fact="0.1046"/>
              <dgm:constr type="l" for="ch" forName="Child3" refType="w" fact="0.5348"/>
              <dgm:constr type="t" for="ch" forName="Child3" refType="h" fact="0.3808"/>
              <dgm:constr type="w" for="ch" forName="Child3" refType="w" fact="0.3196"/>
              <dgm:constr type="h" for="ch" forName="Child3" refType="h" fact="0.1046"/>
              <dgm:constr type="l" for="ch" forName="Child4" refType="w" fact="0.6804"/>
              <dgm:constr type="t" for="ch" forName="Child4" refType="h" fact="0.5322"/>
              <dgm:constr type="w" for="ch" forName="Child4" refType="w" fact="0.3196"/>
              <dgm:constr type="h" for="ch" forName="Child4" refType="h" fact="0.1046"/>
              <dgm:constr type="l" for="ch" forName="Child5" refType="w" fact="0.5348"/>
              <dgm:constr type="t" for="ch" forName="Child5" refType="h" fact="0.6833"/>
              <dgm:constr type="w" for="ch" forName="Child5" refType="w" fact="0.3196"/>
              <dgm:constr type="h" for="ch" forName="Child5" refType="h" fact="0.1046"/>
              <dgm:constr type="l" for="ch" forName="Child6" refType="w" fact="0.6804"/>
              <dgm:constr type="t" for="ch" forName="Child6" refType="h" fact="0.8347"/>
              <dgm:constr type="w" for="ch" forName="Child6" refType="w" fact="0.3196"/>
              <dgm:constr type="h" for="ch" forName="Child6" refType="h" fact="0.1046"/>
            </dgm:constrLst>
          </dgm:if>
          <dgm:else name="Name19">
            <dgm:alg type="composite">
              <dgm:param type="ar" val="0.428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Accent1" refType="w" fact="0"/>
              <dgm:constr type="t" for="ch" forName="Accent1" refType="h" fact="0"/>
              <dgm:constr type="w" for="ch" forName="Accent1" refType="w" fact="0.5331"/>
              <dgm:constr type="h" for="ch" forName="Accent1" refType="h" fact="0.2284"/>
              <dgm:constr type="l" for="ch" forName="Accent2" refType="w" fact="0.1481"/>
              <dgm:constr type="t" for="ch" forName="Accent2" refType="h" fact="0.1312"/>
              <dgm:constr type="w" for="ch" forName="Accent2" refType="w" fact="0.5331"/>
              <dgm:constr type="h" for="ch" forName="Accent2" refType="h" fact="0.2284"/>
              <dgm:constr type="l" for="ch" forName="Accent3" refType="w" fact="0"/>
              <dgm:constr type="t" for="ch" forName="Accent3" refType="h" fact="0.263"/>
              <dgm:constr type="w" for="ch" forName="Accent3" refType="w" fact="0.5331"/>
              <dgm:constr type="h" for="ch" forName="Accent3" refType="h" fact="0.2284"/>
              <dgm:constr type="l" for="ch" forName="Accent4" refType="w" fact="0.1481"/>
              <dgm:constr type="t" for="ch" forName="Accent4" refType="h" fact="0.3945"/>
              <dgm:constr type="w" for="ch" forName="Accent4" refType="w" fact="0.5331"/>
              <dgm:constr type="h" for="ch" forName="Accent4" refType="h" fact="0.2284"/>
              <dgm:constr type="l" for="ch" forName="Accent5" refType="w" fact="0"/>
              <dgm:constr type="t" for="ch" forName="Accent5" refType="h" fact="0.5258"/>
              <dgm:constr type="w" for="ch" forName="Accent5" refType="w" fact="0.5331"/>
              <dgm:constr type="h" for="ch" forName="Accent5" refType="h" fact="0.2284"/>
              <dgm:constr type="l" for="ch" forName="Accent6" refType="w" fact="0.1481"/>
              <dgm:constr type="t" for="ch" forName="Accent6" refType="h" fact="0.6573"/>
              <dgm:constr type="w" for="ch" forName="Accent6" refType="w" fact="0.5331"/>
              <dgm:constr type="h" for="ch" forName="Accent6" refType="h" fact="0.2284"/>
              <dgm:constr type="l" for="ch" forName="Accent7" refType="w" fact="0.0378"/>
              <dgm:constr type="t" for="ch" forName="Accent7" refType="h" fact="0.8037"/>
              <dgm:constr type="w" for="ch" forName="Accent7" refType="w" fact="0.458"/>
              <dgm:constr type="h" for="ch" forName="Accent7" refType="h" fact="0.1963"/>
              <dgm:constr type="l" for="ch" forName="Parent1" refType="w" fact="0.1171"/>
              <dgm:constr type="t" for="ch" forName="Parent1" refType="h" fact="0.0827"/>
              <dgm:constr type="w" for="ch" forName="Parent1" refType="w" fact="0.2975"/>
              <dgm:constr type="h" for="ch" forName="Parent1" refType="h" fact="0.0637"/>
              <dgm:constr type="l" for="ch" forName="Parent2" refType="w" fact="0.2658"/>
              <dgm:constr type="t" for="ch" forName="Parent2" refType="h" fact="0.2142"/>
              <dgm:constr type="w" for="ch" forName="Parent2" refType="w" fact="0.2975"/>
              <dgm:constr type="h" for="ch" forName="Parent2" refType="h" fact="0.0637"/>
              <dgm:constr type="l" for="ch" forName="Parent3" refType="w" fact="0.1171"/>
              <dgm:constr type="t" for="ch" forName="Parent3" refType="h" fact="0.3457"/>
              <dgm:constr type="w" for="ch" forName="Parent3" refType="w" fact="0.2975"/>
              <dgm:constr type="h" for="ch" forName="Parent3" refType="h" fact="0.0637"/>
              <dgm:constr type="l" for="ch" forName="Parent4" refType="w" fact="0.2658"/>
              <dgm:constr type="t" for="ch" forName="Parent4" refType="h" fact="0.4772"/>
              <dgm:constr type="w" for="ch" forName="Parent4" refType="w" fact="0.2975"/>
              <dgm:constr type="h" for="ch" forName="Parent4" refType="h" fact="0.0637"/>
              <dgm:constr type="l" for="ch" forName="Parent5" refType="w" fact="0.1171"/>
              <dgm:constr type="t" for="ch" forName="Parent5" refType="h" fact="0.6085"/>
              <dgm:constr type="w" for="ch" forName="Parent5" refType="w" fact="0.2975"/>
              <dgm:constr type="h" for="ch" forName="Parent5" refType="h" fact="0.0637"/>
              <dgm:constr type="l" for="ch" forName="Parent6" refType="w" fact="0.2658"/>
              <dgm:constr type="t" for="ch" forName="Parent6" refType="h" fact="0.74"/>
              <dgm:constr type="w" for="ch" forName="Parent6" refType="w" fact="0.2975"/>
              <dgm:constr type="h" for="ch" forName="Parent6" refType="h" fact="0.0637"/>
              <dgm:constr type="l" for="ch" forName="Parent7" refType="w" fact="0.1171"/>
              <dgm:constr type="t" for="ch" forName="Parent7" refType="h" fact="0.8715"/>
              <dgm:constr type="w" for="ch" forName="Parent7" refType="w" fact="0.2975"/>
              <dgm:constr type="h" for="ch" forName="Parent7" refType="h" fact="0.0637"/>
              <dgm:constr type="l" for="ch" forName="Child1" refType="w" fact="0.5348"/>
              <dgm:constr type="t" for="ch" forName="Child1" refType="h" fact="0.0678"/>
              <dgm:constr type="w" for="ch" forName="Child1" refType="w" fact="0.3196"/>
              <dgm:constr type="h" for="ch" forName="Child1" refType="h" fact="0.0908"/>
              <dgm:constr type="l" for="ch" forName="Child2" refType="w" fact="0.6804"/>
              <dgm:constr type="t" for="ch" forName="Child2" refType="h" fact="0.2006"/>
              <dgm:constr type="w" for="ch" forName="Child2" refType="w" fact="0.3196"/>
              <dgm:constr type="h" for="ch" forName="Child2" refType="h" fact="0.0908"/>
              <dgm:constr type="l" for="ch" forName="Child3" refType="w" fact="0.5348"/>
              <dgm:constr type="t" for="ch" forName="Child3" refType="h" fact="0.3308"/>
              <dgm:constr type="w" for="ch" forName="Child3" refType="w" fact="0.3196"/>
              <dgm:constr type="h" for="ch" forName="Child3" refType="h" fact="0.0908"/>
              <dgm:constr type="l" for="ch" forName="Child4" refType="w" fact="0.6804"/>
              <dgm:constr type="t" for="ch" forName="Child4" refType="h" fact="0.4623"/>
              <dgm:constr type="w" for="ch" forName="Child4" refType="w" fact="0.3196"/>
              <dgm:constr type="h" for="ch" forName="Child4" refType="h" fact="0.0908"/>
              <dgm:constr type="l" for="ch" forName="Child5" refType="w" fact="0.5348"/>
              <dgm:constr type="t" for="ch" forName="Child5" refType="h" fact="0.5936"/>
              <dgm:constr type="w" for="ch" forName="Child5" refType="w" fact="0.3196"/>
              <dgm:constr type="h" for="ch" forName="Child5" refType="h" fact="0.0908"/>
              <dgm:constr type="l" for="ch" forName="Child6" refType="w" fact="0.6804"/>
              <dgm:constr type="t" for="ch" forName="Child6" refType="h" fact="0.7251"/>
              <dgm:constr type="w" for="ch" forName="Child6" refType="w" fact="0.3196"/>
              <dgm:constr type="h" for="ch" forName="Child6" refType="h" fact="0.0908"/>
              <dgm:constr type="l" for="ch" forName="Child7" refType="w" fact="0.5348"/>
              <dgm:constr type="t" for="ch" forName="Child7" refType="h" fact="0.8579"/>
              <dgm:constr type="w" for="ch" forName="Child7" refType="w" fact="0.3196"/>
              <dgm:constr type="h" for="ch" forName="Child7" refType="h" fact="0.0908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0">
            <dgm:if name="Name21" func="var" arg="dir" op="equ" val="norm">
              <dgm:choose name="Name22">
                <dgm:if name="Name23" axis="precedSib" ptType="node" func="cnt" op="equ" val="0">
                  <dgm:choose name="Name24">
                    <dgm:if name="Name25" axis="followSib" ptType="node" func="cnt" op="equ" val="0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150"/>
                          <dgm:adj idx="4" val="180"/>
                          <dgm:adj idx="5" val="0.125"/>
                        </dgm:adjLst>
                      </dgm:shape>
                    </dgm:if>
                    <dgm:else name="Name26">
                      <dgm:shape xmlns:r="http://schemas.openxmlformats.org/officeDocument/2006/relationships" type="circularArrow" r:blip="">
                        <dgm:adjLst>
                          <dgm:adj idx="1" val="0.1098"/>
                          <dgm:adj idx="2" val="19.0387"/>
                          <dgm:adj idx="3" val="75"/>
                          <dgm:adj idx="4" val="180"/>
                          <dgm:adj idx="5" val="0.125"/>
                        </dgm:adjLst>
                      </dgm:shape>
                    </dgm:else>
                  </dgm:choose>
                </dgm:if>
                <dgm:else name="Name27">
                  <dgm:choose name="Name28">
                    <dgm:if name="Name29" axis="followSib" ptType="node" func="cnt" op="equ" val="0">
                      <dgm:choose name="Name30">
                        <dgm:if name="Name31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2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3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4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35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3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37"/>
                      </dgm:choose>
                    </dgm:if>
                    <dgm:else name="Name38">
                      <dgm:choose name="Name39">
                        <dgm:if name="Name40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41" axis="precedSib" ptType="node" func="cnt" op="equ" val="1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2" axis="precedSib" ptType="node" func="cnt" op="equ" val="2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3" axis="precedSib" ptType="node" func="cnt" op="equ" val="3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4" axis="precedSib" ptType="node" func="cnt" op="equ" val="4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45" axis="precedSib" ptType="node" func="cnt" op="equ" val="5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46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else name="Name47"/>
                      </dgm:choose>
                    </dgm:else>
                  </dgm:choose>
                </dgm:else>
              </dgm:choose>
            </dgm:if>
            <dgm:else name="Name48">
              <dgm:choose name="Name49">
                <dgm:if name="Name50" axis="precedSib" ptType="node" func="cnt" op="equ" val="0">
                  <dgm:choose name="Name51">
                    <dgm:if name="Name52" axis="followSib" ptType="node" func="cnt" op="equ" val="0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30"/>
                          <dgm:adj idx="4" val="0"/>
                          <dgm:adj idx="5" val="0.125"/>
                        </dgm:adjLst>
                      </dgm:shape>
                    </dgm:if>
                    <dgm:else name="Name53">
                      <dgm:shape xmlns:r="http://schemas.openxmlformats.org/officeDocument/2006/relationships" type="leftCircularArrow" r:blip="">
                        <dgm:adjLst>
                          <dgm:adj idx="1" val="0.1098"/>
                          <dgm:adj idx="2" val="19.0387"/>
                          <dgm:adj idx="3" val="105"/>
                          <dgm:adj idx="4" val="0"/>
                          <dgm:adj idx="5" val="0.125"/>
                        </dgm:adjLst>
                      </dgm:shape>
                    </dgm:else>
                  </dgm:choose>
                </dgm:if>
                <dgm:else name="Name54">
                  <dgm:choose name="Name55">
                    <dgm:if name="Name56" axis="followSib" ptType="node" func="cnt" op="equ" val="0">
                      <dgm:choose name="Name57">
                        <dgm:if name="Name58" axis="precedSib" ptType="node" func="cnt" op="equ" val="1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59" axis="precedSib" ptType="node" func="cnt" op="equ" val="2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0" axis="precedSib" ptType="node" func="cnt" op="equ" val="3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1" axis="precedSib" ptType="node" func="cnt" op="equ" val="4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if name="Name62" axis="precedSib" ptType="node" func="cnt" op="equ" val="5">
                          <dgm:shape xmlns:r="http://schemas.openxmlformats.org/officeDocument/2006/relationships" type="blockArc" r:blip="">
                            <dgm:adjLst>
                              <dgm:adj idx="1" val="-135"/>
                              <dgm:adj idx="2" val="180"/>
                              <dgm:adj idx="3" val="0.1274"/>
                            </dgm:adjLst>
                          </dgm:shape>
                        </dgm:if>
                        <dgm:if name="Name6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64"/>
                      </dgm:choose>
                    </dgm:if>
                    <dgm:else name="Name65">
                      <dgm:choose name="Name66">
                        <dgm:if name="Name67" axis="precedSib" ptType="node" func="cnt" op="equ" val="0">
                          <dgm:shape xmlns:r="http://schemas.openxmlformats.org/officeDocument/2006/relationships" type="blockArc" r:blip="">
                            <dgm:adjLst>
                              <dgm:adj idx="1" val="-133.1632"/>
                              <dgm:adj idx="2" val="65"/>
                              <dgm:adj idx="3" val="0.13"/>
                            </dgm:adjLst>
                          </dgm:shape>
                        </dgm:if>
                        <dgm:if name="Name68" axis="precedSib" ptType="node" func="cnt" op="equ" val="1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69" axis="precedSib" ptType="node" func="cnt" op="equ" val="2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0" axis="precedSib" ptType="node" func="cnt" op="equ" val="3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1" axis="precedSib" ptType="node" func="cnt" op="equ" val="4">
                          <dgm:shape xmlns:r="http://schemas.openxmlformats.org/officeDocument/2006/relationships" type="leftCircularArrow" r:blip="">
                            <dgm:adjLst>
                              <dgm:adj idx="1" val="0.1098"/>
                              <dgm:adj idx="2" val="19.0387"/>
                              <dgm:adj idx="3" val="105"/>
                              <dgm:adj idx="4" val="-45"/>
                              <dgm:adj idx="5" val="0.125"/>
                            </dgm:adjLst>
                          </dgm:shape>
                        </dgm:if>
                        <dgm:if name="Name72" axis="precedSib" ptType="node" func="cnt" op="equ" val="5">
                          <dgm:shape xmlns:r="http://schemas.openxmlformats.org/officeDocument/2006/relationships" type="circularArrow" r:blip="">
                            <dgm:adjLst>
                              <dgm:adj idx="1" val="0.1098"/>
                              <dgm:adj idx="2" val="19.0387"/>
                              <dgm:adj idx="3" val="75"/>
                              <dgm:adj idx="4" val="-135"/>
                              <dgm:adj idx="5" val="0.125"/>
                            </dgm:adjLst>
                          </dgm:shape>
                        </dgm:if>
                        <dgm:if name="Name73" axis="precedSib" ptType="node" func="cnt" op="equ" val="6">
                          <dgm:shape xmlns:r="http://schemas.openxmlformats.org/officeDocument/2006/relationships" type="blockArc" r:blip="">
                            <dgm:adjLst>
                              <dgm:adj idx="1" val="0"/>
                              <dgm:adj idx="2" val="-45"/>
                              <dgm:adj idx="3" val="0.1274"/>
                            </dgm:adjLst>
                          </dgm:shape>
                        </dgm:if>
                        <dgm:else name="Name74"/>
                      </dgm:choose>
                    </dgm:else>
                  </dgm:choose>
                </dgm:else>
              </dgm:choose>
            </dgm:else>
          </dgm:choose>
          <dgm:presOf/>
        </dgm:layoutNode>
      </dgm:forEach>
    </dgm:forEach>
    <dgm:forEach name="Name75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  <dgm:choose name="Name77">
        <dgm:if name="Name78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79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0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81" ref="accentRepeat"/>
      </dgm:layoutNode>
      <dgm:choose name="Name82">
        <dgm:if name="Name83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choose name="Name87">
        <dgm:if name="Name88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89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91" ref="accentRepeat"/>
      </dgm:layoutNode>
      <dgm:choose name="Name92">
        <dgm:if name="Name9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95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96" ref="accentRepeat"/>
      </dgm:layoutNode>
      <dgm:choose name="Name97">
        <dgm:if name="Name98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99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0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101" ref="accentRepeat"/>
      </dgm:layoutNode>
      <dgm:choose name="Name102">
        <dgm:if name="Name103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4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  <dgm:forEach name="Name105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06" ref="accentRepeat"/>
      </dgm:layoutNode>
      <dgm:choose name="Name107">
        <dgm:if name="Name108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05"/>
              <dgm:constr type="rMarg" refType="primFontSz" fact="0.05"/>
              <dgm:constr type="tMarg" refType="primFontSz" fact="0.05"/>
              <dgm:constr type="bMarg" refType="primFontSz" fact="0.05"/>
            </dgm:constrLst>
            <dgm:ruleLst>
              <dgm:rule type="primFontSz" val="5" fact="NaN" max="NaN"/>
            </dgm:ruleLst>
          </dgm:layoutNode>
        </dgm:if>
        <dgm:else name="Name109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>
          <dgm:adjLst/>
        </dgm:shape>
        <dgm:presOf axis="self" ptType="node"/>
        <dgm:constrLst>
          <dgm:constr type="lMarg" refType="primFontSz" fact="0.05"/>
          <dgm:constr type="rMarg" refType="primFontSz" fact="0.05"/>
          <dgm:constr type="tMarg" refType="primFontSz" fact="0.05"/>
          <dgm:constr type="bMarg" refType="primFontSz" fact="0.0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C393CE-2F0F-4C0C-BAF6-484C1503722A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505652-9B26-4D7A-8699-DAD174FD029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77718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81100" y="696913"/>
            <a:ext cx="4648200" cy="34861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pertimbangan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konversi</a:t>
            </a:r>
            <a:r>
              <a:rPr lang="en-US" baseline="0" dirty="0"/>
              <a:t> </a:t>
            </a:r>
            <a:r>
              <a:rPr lang="en-US" baseline="0" dirty="0" err="1"/>
              <a:t>a</a:t>
            </a:r>
            <a:r>
              <a:rPr lang="en-US" dirty="0" err="1"/>
              <a:t>kreditasi</a:t>
            </a:r>
            <a:r>
              <a:rPr lang="en-US" dirty="0"/>
              <a:t>:</a:t>
            </a:r>
            <a:endParaRPr lang="en-US" baseline="0" dirty="0"/>
          </a:p>
          <a:p>
            <a:r>
              <a:rPr lang="en-US" baseline="0" dirty="0"/>
              <a:t>A = Kota</a:t>
            </a:r>
          </a:p>
          <a:p>
            <a:r>
              <a:rPr lang="en-US" baseline="0" dirty="0"/>
              <a:t>B = </a:t>
            </a:r>
            <a:r>
              <a:rPr lang="en-US" baseline="0" dirty="0" err="1"/>
              <a:t>Desa</a:t>
            </a:r>
            <a:endParaRPr lang="en-US" baseline="0" dirty="0"/>
          </a:p>
          <a:p>
            <a:r>
              <a:rPr lang="en-US" baseline="0" dirty="0" err="1"/>
              <a:t>C+Belum</a:t>
            </a:r>
            <a:r>
              <a:rPr lang="en-US" baseline="0" dirty="0"/>
              <a:t> = 3T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A70F-617B-4F8E-8407-B15CC6924A10}" type="slidenum">
              <a:rPr lang="id-ID" smtClean="0"/>
              <a:pPr/>
              <a:t>3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394200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457175"/>
            <a:fld id="{92FDA49A-2AD9-3A40-A4E6-A0C620D3F73F}" type="slidenum">
              <a:rPr lang="en-US">
                <a:solidFill>
                  <a:prstClr val="black"/>
                </a:solidFill>
                <a:latin typeface="Calibri"/>
              </a:rPr>
              <a:pPr defTabSz="457175"/>
              <a:t>17</a:t>
            </a:fld>
            <a:endParaRPr lang="en-US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3092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BF3FB-FEF2-4CE1-8BBE-A1361CD560E5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FDAA4-6607-40E0-8DAA-070B1D4DEB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BF3FB-FEF2-4CE1-8BBE-A1361CD560E5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FDAA4-6607-40E0-8DAA-070B1D4DEB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BF3FB-FEF2-4CE1-8BBE-A1361CD560E5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FDAA4-6607-40E0-8DAA-070B1D4DEB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BF3FB-FEF2-4CE1-8BBE-A1361CD560E5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FDAA4-6607-40E0-8DAA-070B1D4DEB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BF3FB-FEF2-4CE1-8BBE-A1361CD560E5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FDAA4-6607-40E0-8DAA-070B1D4DEB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BF3FB-FEF2-4CE1-8BBE-A1361CD560E5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FDAA4-6607-40E0-8DAA-070B1D4DEB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BF3FB-FEF2-4CE1-8BBE-A1361CD560E5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FDAA4-6607-40E0-8DAA-070B1D4DEB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BF3FB-FEF2-4CE1-8BBE-A1361CD560E5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FDAA4-6607-40E0-8DAA-070B1D4DEB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BF3FB-FEF2-4CE1-8BBE-A1361CD560E5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FDAA4-6607-40E0-8DAA-070B1D4DEB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BF3FB-FEF2-4CE1-8BBE-A1361CD560E5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FDAA4-6607-40E0-8DAA-070B1D4DEB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BF3FB-FEF2-4CE1-8BBE-A1361CD560E5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AFDAA4-6607-40E0-8DAA-070B1D4DEBE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ABF3FB-FEF2-4CE1-8BBE-A1361CD560E5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AFDAA4-6607-40E0-8DAA-070B1D4DEBE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24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hyperlink" Target="file:///C:\Users\USER\Desktop\SENAM%20PONSEL.mp4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g"/><Relationship Id="rId4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381000"/>
            <a:ext cx="8229600" cy="332555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5400" dirty="0" smtClean="0">
                <a:latin typeface="Playbill" pitchFamily="82" charset="0"/>
              </a:rPr>
              <a:t>KARAKTER MULIA,</a:t>
            </a:r>
          </a:p>
          <a:p>
            <a:pPr algn="ctr">
              <a:buNone/>
            </a:pPr>
            <a:r>
              <a:rPr lang="en-US" sz="5400" dirty="0" err="1" smtClean="0">
                <a:latin typeface="Playbill" pitchFamily="82" charset="0"/>
              </a:rPr>
              <a:t>InshAllah</a:t>
            </a:r>
            <a:r>
              <a:rPr lang="en-US" sz="5400" dirty="0" smtClean="0">
                <a:latin typeface="Playbill" pitchFamily="82" charset="0"/>
              </a:rPr>
              <a:t> </a:t>
            </a:r>
          </a:p>
          <a:p>
            <a:pPr algn="ctr">
              <a:buNone/>
            </a:pPr>
            <a:r>
              <a:rPr lang="en-US" sz="5400" dirty="0" smtClean="0">
                <a:latin typeface="Playbill" pitchFamily="82" charset="0"/>
              </a:rPr>
              <a:t>INDONESIA JAYA !</a:t>
            </a:r>
            <a:endParaRPr lang="en-US" sz="5400" dirty="0">
              <a:latin typeface="Playbill" pitchFamily="82" charset="0"/>
            </a:endParaRPr>
          </a:p>
        </p:txBody>
      </p:sp>
      <p:pic>
        <p:nvPicPr>
          <p:cNvPr id="4" name="Picture 3" descr="pendidikan karakt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905000" cy="1830131"/>
          </a:xfrm>
          <a:prstGeom prst="rect">
            <a:avLst/>
          </a:prstGeom>
        </p:spPr>
      </p:pic>
      <p:pic>
        <p:nvPicPr>
          <p:cNvPr id="5" name="Picture 4" descr="siswa sd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7200" y="3581400"/>
            <a:ext cx="3200400" cy="2037755"/>
          </a:xfrm>
          <a:prstGeom prst="rect">
            <a:avLst/>
          </a:prstGeom>
        </p:spPr>
      </p:pic>
      <p:pic>
        <p:nvPicPr>
          <p:cNvPr id="6" name="Picture 5" descr="sa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3800" y="0"/>
            <a:ext cx="1600200" cy="3276600"/>
          </a:xfrm>
          <a:prstGeom prst="rect">
            <a:avLst/>
          </a:prstGeom>
        </p:spPr>
      </p:pic>
      <p:pic>
        <p:nvPicPr>
          <p:cNvPr id="8" name="Picture 7" descr="sa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43800" y="3200401"/>
            <a:ext cx="1600200" cy="36576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245290" y="5838824"/>
            <a:ext cx="417742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en-US" sz="2400" b="0" cap="none" spc="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Tri </a:t>
            </a:r>
            <a:r>
              <a:rPr lang="en-US" sz="2400" b="0" cap="none" spc="0" dirty="0" err="1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Purwanto,S.Pd</a:t>
            </a:r>
            <a:endParaRPr lang="en-US" sz="2400" b="0" cap="none" spc="0" dirty="0" smtClean="0">
              <a:ln w="0"/>
              <a:solidFill>
                <a:schemeClr val="accent3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  <a:p>
            <a:pPr algn="r"/>
            <a:r>
              <a:rPr lang="en-US" sz="2400" dirty="0" err="1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Pangkalpinang</a:t>
            </a:r>
            <a:r>
              <a:rPr lang="en-US" sz="240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14 </a:t>
            </a:r>
            <a:r>
              <a:rPr lang="en-US" sz="2400" dirty="0" err="1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Februari</a:t>
            </a:r>
            <a:r>
              <a:rPr lang="en-US" sz="2400" dirty="0" smtClean="0">
                <a:ln w="0"/>
                <a:solidFill>
                  <a:schemeClr val="accent3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 2018</a:t>
            </a:r>
            <a:endParaRPr lang="en-US" sz="2400" b="0" cap="none" spc="0" dirty="0">
              <a:ln w="0"/>
              <a:solidFill>
                <a:schemeClr val="accent3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9" name="Picture 8" descr="Logo baru"/>
          <p:cNvPicPr/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060" y="1"/>
            <a:ext cx="1481656" cy="18301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509359" cy="6991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43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1355" y="0"/>
            <a:ext cx="9772357" cy="7329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19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33046" y="-105508"/>
            <a:ext cx="10467068" cy="6963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5912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5422" y="-23368"/>
            <a:ext cx="10364747" cy="6895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46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762000"/>
            <a:ext cx="85344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err="1" smtClean="0">
                <a:solidFill>
                  <a:srgbClr val="C00000"/>
                </a:solidFill>
              </a:rPr>
              <a:t>Bagaimana</a:t>
            </a:r>
            <a:endParaRPr lang="en-US" sz="5400" dirty="0" smtClean="0">
              <a:solidFill>
                <a:srgbClr val="C00000"/>
              </a:solidFill>
            </a:endParaRPr>
          </a:p>
          <a:p>
            <a:pPr algn="ctr"/>
            <a:r>
              <a:rPr lang="en-US" sz="5400" dirty="0" err="1" smtClean="0">
                <a:solidFill>
                  <a:srgbClr val="C00000"/>
                </a:solidFill>
              </a:rPr>
              <a:t>Perasaan</a:t>
            </a:r>
            <a:r>
              <a:rPr lang="en-US" sz="5400" dirty="0" smtClean="0">
                <a:solidFill>
                  <a:srgbClr val="C00000"/>
                </a:solidFill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</a:rPr>
              <a:t>Bapak</a:t>
            </a:r>
            <a:r>
              <a:rPr lang="en-US" sz="5400" dirty="0" smtClean="0">
                <a:solidFill>
                  <a:srgbClr val="C00000"/>
                </a:solidFill>
              </a:rPr>
              <a:t> Dan </a:t>
            </a:r>
            <a:r>
              <a:rPr lang="en-US" sz="5400" dirty="0" err="1" smtClean="0">
                <a:solidFill>
                  <a:srgbClr val="C00000"/>
                </a:solidFill>
              </a:rPr>
              <a:t>Ibu</a:t>
            </a:r>
            <a:endParaRPr lang="en-US" sz="5400" dirty="0" smtClean="0">
              <a:solidFill>
                <a:srgbClr val="C00000"/>
              </a:solidFill>
            </a:endParaRPr>
          </a:p>
          <a:p>
            <a:pPr algn="ctr"/>
            <a:r>
              <a:rPr lang="en-US" sz="5400" dirty="0" err="1" smtClean="0">
                <a:solidFill>
                  <a:srgbClr val="C00000"/>
                </a:solidFill>
              </a:rPr>
              <a:t>Melihat</a:t>
            </a:r>
            <a:r>
              <a:rPr lang="en-US" sz="5400" dirty="0" smtClean="0">
                <a:solidFill>
                  <a:srgbClr val="C00000"/>
                </a:solidFill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</a:rPr>
              <a:t>Gambar</a:t>
            </a:r>
            <a:r>
              <a:rPr lang="en-US" sz="5400" dirty="0" smtClean="0">
                <a:solidFill>
                  <a:srgbClr val="C00000"/>
                </a:solidFill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</a:rPr>
              <a:t>Tersebut</a:t>
            </a:r>
            <a:r>
              <a:rPr lang="en-US" sz="5400" dirty="0" smtClean="0">
                <a:solidFill>
                  <a:srgbClr val="C00000"/>
                </a:solidFill>
              </a:rPr>
              <a:t>?</a:t>
            </a:r>
          </a:p>
          <a:p>
            <a:pPr algn="ctr"/>
            <a:endParaRPr lang="en-US" sz="5400" dirty="0" smtClean="0">
              <a:solidFill>
                <a:srgbClr val="C00000"/>
              </a:solidFill>
            </a:endParaRPr>
          </a:p>
          <a:p>
            <a:pPr algn="ctr"/>
            <a:r>
              <a:rPr lang="en-US" sz="5400" dirty="0" smtClean="0">
                <a:solidFill>
                  <a:srgbClr val="00B0F0"/>
                </a:solidFill>
              </a:rPr>
              <a:t> </a:t>
            </a:r>
            <a:r>
              <a:rPr lang="en-US" sz="5400" dirty="0" err="1" smtClean="0">
                <a:solidFill>
                  <a:srgbClr val="00B0F0"/>
                </a:solidFill>
              </a:rPr>
              <a:t>Peran</a:t>
            </a:r>
            <a:r>
              <a:rPr lang="en-US" sz="5400" dirty="0" smtClean="0">
                <a:solidFill>
                  <a:srgbClr val="00B0F0"/>
                </a:solidFill>
              </a:rPr>
              <a:t> </a:t>
            </a:r>
            <a:r>
              <a:rPr lang="en-US" sz="5400" dirty="0" err="1" smtClean="0">
                <a:solidFill>
                  <a:srgbClr val="00B0F0"/>
                </a:solidFill>
              </a:rPr>
              <a:t>Siapakah</a:t>
            </a:r>
            <a:r>
              <a:rPr lang="en-US" sz="5400" dirty="0" smtClean="0">
                <a:solidFill>
                  <a:srgbClr val="00B0F0"/>
                </a:solidFill>
              </a:rPr>
              <a:t> ?</a:t>
            </a:r>
            <a:endParaRPr lang="en-US" sz="5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3705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19200" y="274638"/>
            <a:ext cx="7467600" cy="178276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bg2">
                    <a:lumMod val="10000"/>
                  </a:schemeClr>
                </a:solidFill>
                <a:latin typeface="Balloony" pitchFamily="2" charset="0"/>
              </a:rPr>
              <a:t>MANAKAH KARAKTER YANG ANDA HARAPKAN UNTUK BANGSA INI ?</a:t>
            </a:r>
            <a:endParaRPr lang="en-US" dirty="0">
              <a:solidFill>
                <a:schemeClr val="bg2">
                  <a:lumMod val="10000"/>
                </a:schemeClr>
              </a:solidFill>
              <a:latin typeface="Balloony" pitchFamily="2" charset="0"/>
            </a:endParaRPr>
          </a:p>
        </p:txBody>
      </p:sp>
      <p:pic>
        <p:nvPicPr>
          <p:cNvPr id="4" name="Content Placeholder 3" descr="images (1)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94879" y="1828800"/>
            <a:ext cx="6553200" cy="39600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4" descr="pendidikan karakt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189759" cy="1143000"/>
          </a:xfrm>
          <a:prstGeom prst="rect">
            <a:avLst/>
          </a:prstGeom>
        </p:spPr>
      </p:pic>
    </p:spTree>
  </p:cSld>
  <p:clrMapOvr>
    <a:masterClrMapping/>
  </p:clrMapOvr>
  <p:transition spd="slow">
    <p:pull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b="1" dirty="0" smtClean="0"/>
              <a:t>CURAH PENDAPAT</a:t>
            </a:r>
            <a:endParaRPr lang="id-ID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385763" indent="-385763">
              <a:buAutoNum type="arabicPeriod"/>
            </a:pPr>
            <a:r>
              <a:rPr lang="id-ID" dirty="0" smtClean="0"/>
              <a:t>Apa yang bisa dilakukan guru untuk </a:t>
            </a:r>
            <a:r>
              <a:rPr lang="id-ID" b="1" dirty="0" smtClean="0"/>
              <a:t>mengembangkan metode </a:t>
            </a:r>
            <a:r>
              <a:rPr lang="id-ID" dirty="0" smtClean="0"/>
              <a:t>penguatan pendidikan karakter?</a:t>
            </a:r>
          </a:p>
          <a:p>
            <a:pPr marL="385763" indent="-385763">
              <a:buAutoNum type="arabicPeriod"/>
            </a:pPr>
            <a:r>
              <a:rPr lang="id-ID" dirty="0" smtClean="0"/>
              <a:t>Apa yang bisa dilakukan guru </a:t>
            </a:r>
            <a:r>
              <a:rPr lang="id-ID" b="1" dirty="0" smtClean="0"/>
              <a:t>untuk mengorganisasikan siswa </a:t>
            </a:r>
            <a:r>
              <a:rPr lang="id-ID" dirty="0" smtClean="0"/>
              <a:t>dalam menumbuhkan dan mengembangkan karakter?</a:t>
            </a:r>
          </a:p>
          <a:p>
            <a:pPr marL="385763" indent="-385763">
              <a:buAutoNum type="arabicPeriod"/>
            </a:pPr>
            <a:r>
              <a:rPr lang="id-ID" dirty="0" smtClean="0"/>
              <a:t>Apa yang bisa dilakukan guru untuk </a:t>
            </a:r>
            <a:r>
              <a:rPr lang="id-ID" b="1" dirty="0" smtClean="0"/>
              <a:t>mengatur fisik kelas </a:t>
            </a:r>
            <a:r>
              <a:rPr lang="id-ID" dirty="0" smtClean="0"/>
              <a:t>dalam menumbuhkan dan mengembangkan karakter?</a:t>
            </a:r>
          </a:p>
          <a:p>
            <a:pPr marL="385763" indent="-385763">
              <a:buFont typeface="Arial" panose="020B0604020202020204" pitchFamily="34" charset="0"/>
              <a:buAutoNum type="arabicPeriod"/>
            </a:pPr>
            <a:r>
              <a:rPr lang="id-ID" dirty="0" smtClean="0"/>
              <a:t>Apa yang bisa dilakukan guru untuk mengatur </a:t>
            </a:r>
            <a:r>
              <a:rPr lang="id-ID" b="1" dirty="0" smtClean="0"/>
              <a:t>lingkungan sosial kelas </a:t>
            </a:r>
            <a:r>
              <a:rPr lang="id-ID" dirty="0" smtClean="0"/>
              <a:t>dalam menumbuhkan dan mengembangkan karakter?</a:t>
            </a:r>
          </a:p>
          <a:p>
            <a:pPr marL="385763" indent="-385763">
              <a:buAutoNum type="arabicPeriod"/>
            </a:pPr>
            <a:endParaRPr lang="id-ID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40" y="992332"/>
            <a:ext cx="1204718" cy="46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96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766560" y="6356986"/>
            <a:ext cx="1920240" cy="363854"/>
          </a:xfrm>
        </p:spPr>
        <p:txBody>
          <a:bodyPr/>
          <a:lstStyle/>
          <a:p>
            <a:pPr defTabSz="548640"/>
            <a:fld id="{0827BF28-B950-4BA2-B6C2-702EC9D54A6F}" type="slidenum"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pPr defTabSz="548640"/>
              <a:t>17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0" name="Content Placeholder 4"/>
          <p:cNvSpPr txBox="1">
            <a:spLocks/>
          </p:cNvSpPr>
          <p:nvPr/>
        </p:nvSpPr>
        <p:spPr>
          <a:xfrm>
            <a:off x="762000" y="3505200"/>
            <a:ext cx="6629400" cy="2362200"/>
          </a:xfrm>
          <a:prstGeom prst="rect">
            <a:avLst/>
          </a:prstGeom>
        </p:spPr>
        <p:txBody>
          <a:bodyPr vert="horz" lIns="82296" tIns="41148" rIns="82296" bIns="4114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109728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>
                <a:latin typeface="Helvetica Neue" charset="0"/>
                <a:ea typeface="Helvetica Neue" charset="0"/>
                <a:cs typeface="Helvetica Neue" charset="0"/>
              </a:rPr>
              <a:t>“</a:t>
            </a:r>
            <a:r>
              <a:rPr lang="en-US" sz="3200" dirty="0" err="1">
                <a:latin typeface="Helvetica Neue" charset="0"/>
                <a:ea typeface="Helvetica Neue" charset="0"/>
                <a:cs typeface="Helvetica Neue" charset="0"/>
              </a:rPr>
              <a:t>Gerakan</a:t>
            </a:r>
            <a:r>
              <a:rPr lang="en-US" sz="3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endParaRPr lang="en-US" sz="3200" dirty="0" smtClean="0">
              <a:latin typeface="Helvetica Neue" charset="0"/>
              <a:ea typeface="Helvetica Neue" charset="0"/>
              <a:cs typeface="Helvetica Neue" charset="0"/>
            </a:endParaRPr>
          </a:p>
          <a:p>
            <a:pPr marL="0" indent="0" algn="ctr" defTabSz="109728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dirty="0" err="1" smtClean="0">
                <a:latin typeface="Helvetica Neue" charset="0"/>
                <a:ea typeface="Helvetica Neue" charset="0"/>
                <a:cs typeface="Helvetica Neue" charset="0"/>
              </a:rPr>
              <a:t>Penguatan</a:t>
            </a:r>
            <a:r>
              <a:rPr lang="en-US" sz="3200" dirty="0" smtClean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dirty="0" err="1">
                <a:latin typeface="Helvetica Neue" charset="0"/>
                <a:ea typeface="Helvetica Neue" charset="0"/>
                <a:cs typeface="Helvetica Neue" charset="0"/>
              </a:rPr>
              <a:t>Pendidikan</a:t>
            </a:r>
            <a:r>
              <a:rPr lang="en-US" sz="3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dirty="0" err="1">
                <a:latin typeface="Helvetica Neue" charset="0"/>
                <a:ea typeface="Helvetica Neue" charset="0"/>
                <a:cs typeface="Helvetica Neue" charset="0"/>
              </a:rPr>
              <a:t>Karakter</a:t>
            </a:r>
            <a:r>
              <a:rPr lang="en-US" sz="3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dirty="0" err="1">
                <a:latin typeface="Helvetica Neue" charset="0"/>
                <a:ea typeface="Helvetica Neue" charset="0"/>
                <a:cs typeface="Helvetica Neue" charset="0"/>
              </a:rPr>
              <a:t>sebagai</a:t>
            </a:r>
            <a:r>
              <a:rPr lang="en-US" sz="3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fondasi</a:t>
            </a:r>
            <a:r>
              <a:rPr lang="en-US" sz="3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dirty="0" err="1"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US" sz="3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ruh</a:t>
            </a:r>
            <a:r>
              <a:rPr lang="en-US" sz="3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utama</a:t>
            </a:r>
            <a:r>
              <a:rPr lang="en-US" sz="3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dirty="0" err="1">
                <a:latin typeface="Helvetica Neue" charset="0"/>
                <a:ea typeface="Helvetica Neue" charset="0"/>
                <a:cs typeface="Helvetica Neue" charset="0"/>
              </a:rPr>
              <a:t>pendidikan</a:t>
            </a:r>
            <a:r>
              <a:rPr lang="en-US" sz="3200" dirty="0">
                <a:latin typeface="Helvetica Neue" charset="0"/>
                <a:ea typeface="Helvetica Neue" charset="0"/>
                <a:cs typeface="Helvetica Neue" charset="0"/>
              </a:rPr>
              <a:t>.”</a:t>
            </a:r>
            <a:endParaRPr lang="en-GB" sz="1800" dirty="0"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209800" y="1447800"/>
            <a:ext cx="533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548640"/>
            <a:r>
              <a:rPr lang="en-US" sz="4000" b="1" dirty="0">
                <a:latin typeface="Funky Mother DEMO" pitchFamily="50" charset="0"/>
                <a:ea typeface="Helvetica Neue" charset="0"/>
                <a:cs typeface="Helvetica Neue" charset="0"/>
              </a:rPr>
              <a:t>KARAKTER SEBAGAI POROS PENDIDIKAN</a:t>
            </a:r>
          </a:p>
        </p:txBody>
      </p:sp>
      <p:grpSp>
        <p:nvGrpSpPr>
          <p:cNvPr id="3" name="Group 39"/>
          <p:cNvGrpSpPr/>
          <p:nvPr/>
        </p:nvGrpSpPr>
        <p:grpSpPr>
          <a:xfrm>
            <a:off x="217025" y="1005174"/>
            <a:ext cx="3532014" cy="118033"/>
            <a:chOff x="0" y="2631522"/>
            <a:chExt cx="15040549" cy="828013"/>
          </a:xfrm>
        </p:grpSpPr>
        <p:grpSp>
          <p:nvGrpSpPr>
            <p:cNvPr id="5" name="Group 40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43" name="Rectangle 42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308610" indent="-308610" algn="ctr" defTabSz="548640">
                  <a:buFont typeface="+mj-lt"/>
                  <a:buAutoNum type="arabicPeriod"/>
                </a:pPr>
                <a:endParaRPr lang="en-US" sz="1435">
                  <a:solidFill>
                    <a:prstClr val="white"/>
                  </a:solidFill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44" name="Parallelogram 43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308610" indent="-308610" algn="ctr" defTabSz="548640">
                  <a:buFont typeface="+mj-lt"/>
                  <a:buAutoNum type="arabicPeriod"/>
                </a:pPr>
                <a:endParaRPr lang="en-US" sz="1435">
                  <a:solidFill>
                    <a:prstClr val="white"/>
                  </a:solidFill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42" name="Parallelogram 41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08610" indent="-308610" algn="ctr" defTabSz="548640">
                <a:buFont typeface="+mj-lt"/>
                <a:buAutoNum type="arabicPeriod"/>
              </a:pPr>
              <a:endParaRPr lang="en-US" sz="1435">
                <a:solidFill>
                  <a:prstClr val="white"/>
                </a:solidFill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Picture 10" descr="pendidikan karakt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189759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0653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313" y="247651"/>
            <a:ext cx="7820294" cy="742951"/>
          </a:xfrm>
        </p:spPr>
        <p:txBody>
          <a:bodyPr>
            <a:normAutofit fontScale="90000"/>
          </a:bodyPr>
          <a:lstStyle/>
          <a:p>
            <a:pPr algn="ctr"/>
            <a:r>
              <a:rPr lang="id-ID" dirty="0" smtClean="0">
                <a:latin typeface="Bodoni MT" panose="02070603080606020203" pitchFamily="18" charset="0"/>
              </a:rPr>
              <a:t>3 Basis Pendekatan PPK</a:t>
            </a:r>
            <a:endParaRPr lang="en-AU" dirty="0">
              <a:latin typeface="Bodoni MT" panose="02070603080606020203" pitchFamily="18" charset="0"/>
            </a:endParaRP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557214" y="1003737"/>
            <a:ext cx="7722394" cy="0"/>
          </a:xfrm>
          <a:prstGeom prst="straightConnector1">
            <a:avLst/>
          </a:prstGeom>
          <a:ln w="190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978703" y="1383753"/>
            <a:ext cx="6202845" cy="36933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342891" indent="-342891">
              <a:buFont typeface="Wingdings" panose="05000000000000000000" pitchFamily="2" charset="2"/>
              <a:buChar char="§"/>
            </a:pPr>
            <a:r>
              <a:rPr lang="id-ID" b="1" dirty="0" smtClean="0">
                <a:latin typeface="Century Gothic" charset="0"/>
                <a:ea typeface="Century Gothic" charset="0"/>
                <a:cs typeface="Century Gothic" charset="0"/>
              </a:rPr>
              <a:t>Teks</a:t>
            </a:r>
            <a:endParaRPr lang="en-GB" b="1" dirty="0">
              <a:solidFill>
                <a:schemeClr val="accent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1896092" y="3498048"/>
            <a:ext cx="6383514" cy="36933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342891" indent="-342891">
              <a:buFont typeface="Wingdings" panose="05000000000000000000" pitchFamily="2" charset="2"/>
              <a:buChar char="§"/>
            </a:pPr>
            <a:r>
              <a:rPr lang="id-ID" b="1" dirty="0" smtClean="0">
                <a:latin typeface="Century Gothic" charset="0"/>
                <a:ea typeface="Century Gothic" charset="0"/>
                <a:cs typeface="Century Gothic" charset="0"/>
              </a:rPr>
              <a:t>Teks</a:t>
            </a:r>
            <a:endParaRPr lang="en-GB" b="1" dirty="0">
              <a:solidFill>
                <a:schemeClr val="accent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978702" y="5318888"/>
            <a:ext cx="6383514" cy="36933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marL="342891" indent="-342891">
              <a:buFont typeface="Wingdings" panose="05000000000000000000" pitchFamily="2" charset="2"/>
              <a:buChar char="§"/>
            </a:pPr>
            <a:r>
              <a:rPr lang="id-ID" b="1" dirty="0" smtClean="0">
                <a:latin typeface="Century Gothic" charset="0"/>
                <a:ea typeface="Century Gothic" charset="0"/>
                <a:cs typeface="Century Gothic" charset="0"/>
              </a:rPr>
              <a:t>teks</a:t>
            </a:r>
            <a:endParaRPr lang="en-GB" b="1" dirty="0">
              <a:solidFill>
                <a:schemeClr val="accent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4" name="Rounded Rectangle 3"/>
          <p:cNvSpPr/>
          <p:nvPr/>
        </p:nvSpPr>
        <p:spPr>
          <a:xfrm>
            <a:off x="283780" y="1383754"/>
            <a:ext cx="8786081" cy="4749033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id-ID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896968584"/>
              </p:ext>
            </p:extLst>
          </p:nvPr>
        </p:nvGraphicFramePr>
        <p:xfrm>
          <a:off x="1630421" y="1224180"/>
          <a:ext cx="6096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3581400" y="4935216"/>
            <a:ext cx="1877108" cy="70788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id-ID" sz="4000" b="1" dirty="0" smtClean="0">
                <a:solidFill>
                  <a:srgbClr val="FF0000"/>
                </a:solidFill>
                <a:latin typeface="Century Gothic" charset="0"/>
                <a:ea typeface="Century Gothic" charset="0"/>
                <a:cs typeface="Century Gothic" charset="0"/>
              </a:rPr>
              <a:t>Kelas</a:t>
            </a:r>
            <a:endParaRPr lang="en-GB" sz="4000" b="1" dirty="0">
              <a:solidFill>
                <a:srgbClr val="FF0000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657600" y="2743200"/>
            <a:ext cx="2532889" cy="120032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id-ID" sz="3600" b="1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Kultur Sekolah</a:t>
            </a:r>
            <a:endParaRPr lang="en-GB" sz="3600" b="1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43200" y="1753715"/>
            <a:ext cx="2943747" cy="70788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id-ID" sz="4000" b="1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Komun</a:t>
            </a:r>
            <a:r>
              <a:rPr lang="en-US" sz="4000" b="1" dirty="0" err="1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i</a:t>
            </a:r>
            <a:r>
              <a:rPr lang="id-ID" sz="4000" b="1" dirty="0" smtClean="0">
                <a:solidFill>
                  <a:schemeClr val="bg1"/>
                </a:solidFill>
                <a:latin typeface="Century Gothic" charset="0"/>
                <a:ea typeface="Century Gothic" charset="0"/>
                <a:cs typeface="Century Gothic" charset="0"/>
              </a:rPr>
              <a:t>tas</a:t>
            </a:r>
            <a:endParaRPr lang="en-GB" sz="4000" b="1" dirty="0">
              <a:solidFill>
                <a:schemeClr val="bg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62173" y="2209800"/>
            <a:ext cx="2766827" cy="2554543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id-ID" sz="4000" b="1" dirty="0" smtClean="0">
                <a:latin typeface="Century Gothic" charset="0"/>
                <a:ea typeface="Century Gothic" charset="0"/>
                <a:cs typeface="Century Gothic" charset="0"/>
              </a:rPr>
              <a:t>5 Nilai Utama Revolusi Mental</a:t>
            </a:r>
            <a:endParaRPr lang="en-GB" sz="4000" b="1" dirty="0">
              <a:solidFill>
                <a:schemeClr val="accent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6" name="Oval 25"/>
          <p:cNvSpPr>
            <a:spLocks noChangeAspect="1"/>
          </p:cNvSpPr>
          <p:nvPr/>
        </p:nvSpPr>
        <p:spPr>
          <a:xfrm>
            <a:off x="8424303" y="1685920"/>
            <a:ext cx="585072" cy="757179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57" tIns="34279" rIns="68557" bIns="34279"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1</a:t>
            </a:r>
            <a:endParaRPr lang="en-GB" sz="2800" b="1" dirty="0">
              <a:solidFill>
                <a:schemeClr val="tx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7" name="Oval 26"/>
          <p:cNvSpPr>
            <a:spLocks noChangeAspect="1"/>
          </p:cNvSpPr>
          <p:nvPr/>
        </p:nvSpPr>
        <p:spPr>
          <a:xfrm>
            <a:off x="8424303" y="2496458"/>
            <a:ext cx="585072" cy="757179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57" tIns="34279" rIns="68557" bIns="34279"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2</a:t>
            </a:r>
            <a:endParaRPr lang="en-GB" sz="2800" b="1" dirty="0">
              <a:solidFill>
                <a:schemeClr val="tx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8" name="Oval 27"/>
          <p:cNvSpPr>
            <a:spLocks noChangeAspect="1"/>
          </p:cNvSpPr>
          <p:nvPr/>
        </p:nvSpPr>
        <p:spPr>
          <a:xfrm>
            <a:off x="8424303" y="3326158"/>
            <a:ext cx="585072" cy="757179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57" tIns="34279" rIns="68557" bIns="34279" rtlCol="0" anchor="ctr"/>
          <a:lstStyle/>
          <a:p>
            <a:pPr algn="ctr"/>
            <a:r>
              <a:rPr lang="en-GB" sz="36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3</a:t>
            </a:r>
            <a:endParaRPr lang="en-GB" sz="2800" b="1" dirty="0">
              <a:solidFill>
                <a:schemeClr val="tx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29" name="Oval 28"/>
          <p:cNvSpPr>
            <a:spLocks noChangeAspect="1"/>
          </p:cNvSpPr>
          <p:nvPr/>
        </p:nvSpPr>
        <p:spPr>
          <a:xfrm>
            <a:off x="8421253" y="4990241"/>
            <a:ext cx="585072" cy="757179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57" tIns="34279" rIns="68557" bIns="34279" rtlCol="0" anchor="ctr"/>
          <a:lstStyle/>
          <a:p>
            <a:pPr algn="ctr"/>
            <a:r>
              <a:rPr lang="id-ID" sz="36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5</a:t>
            </a:r>
            <a:endParaRPr lang="en-GB" sz="2800" b="1" dirty="0">
              <a:solidFill>
                <a:schemeClr val="tx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0" name="Oval 29"/>
          <p:cNvSpPr>
            <a:spLocks noChangeAspect="1"/>
          </p:cNvSpPr>
          <p:nvPr/>
        </p:nvSpPr>
        <p:spPr>
          <a:xfrm>
            <a:off x="8424303" y="4161397"/>
            <a:ext cx="585072" cy="757179"/>
          </a:xfrm>
          <a:prstGeom prst="ellipse">
            <a:avLst/>
          </a:pr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57" tIns="34279" rIns="68557" bIns="34279" rtlCol="0" anchor="ctr"/>
          <a:lstStyle/>
          <a:p>
            <a:pPr algn="ctr"/>
            <a:r>
              <a:rPr lang="id-ID" sz="3600" b="1" dirty="0">
                <a:solidFill>
                  <a:schemeClr val="tx1"/>
                </a:solidFill>
                <a:latin typeface="Century Gothic" charset="0"/>
                <a:ea typeface="Century Gothic" charset="0"/>
                <a:cs typeface="Century Gothic" charset="0"/>
              </a:rPr>
              <a:t>4</a:t>
            </a:r>
            <a:endParaRPr lang="en-GB" sz="2800" b="1" dirty="0">
              <a:solidFill>
                <a:schemeClr val="tx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715000" y="2457926"/>
            <a:ext cx="2818027" cy="70788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id-ID" sz="4000" b="1" dirty="0" smtClean="0">
                <a:latin typeface="Century Gothic" charset="0"/>
                <a:ea typeface="Century Gothic" charset="0"/>
                <a:cs typeface="Century Gothic" charset="0"/>
              </a:rPr>
              <a:t>Nasionalis</a:t>
            </a:r>
            <a:endParaRPr lang="en-GB" sz="4000" b="1" dirty="0">
              <a:solidFill>
                <a:schemeClr val="accent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172200" y="4948954"/>
            <a:ext cx="2526369" cy="707884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r>
              <a:rPr lang="id-ID" sz="4000" b="1" dirty="0" smtClean="0">
                <a:latin typeface="Century Gothic" charset="0"/>
                <a:ea typeface="Century Gothic" charset="0"/>
                <a:cs typeface="Century Gothic" charset="0"/>
              </a:rPr>
              <a:t>Integritas</a:t>
            </a:r>
            <a:endParaRPr lang="en-GB" sz="4000" b="1" dirty="0">
              <a:solidFill>
                <a:schemeClr val="accent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136229" y="1663268"/>
            <a:ext cx="2175389" cy="70788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r"/>
            <a:r>
              <a:rPr lang="id-ID" sz="4000" b="1" dirty="0" smtClean="0">
                <a:latin typeface="Century Gothic" charset="0"/>
                <a:ea typeface="Century Gothic" charset="0"/>
                <a:cs typeface="Century Gothic" charset="0"/>
              </a:rPr>
              <a:t>Religius</a:t>
            </a:r>
            <a:endParaRPr lang="en-GB" sz="4000" b="1" dirty="0">
              <a:solidFill>
                <a:schemeClr val="accent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148053" y="3330314"/>
            <a:ext cx="2175389" cy="707887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r"/>
            <a:r>
              <a:rPr lang="id-ID" sz="4000" b="1" dirty="0" smtClean="0">
                <a:latin typeface="Century Gothic" charset="0"/>
                <a:ea typeface="Century Gothic" charset="0"/>
                <a:cs typeface="Century Gothic" charset="0"/>
              </a:rPr>
              <a:t>Mandiri</a:t>
            </a:r>
            <a:endParaRPr lang="en-GB" sz="4000" b="1" dirty="0">
              <a:solidFill>
                <a:schemeClr val="accent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700955" y="4257986"/>
            <a:ext cx="4628753" cy="646329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r"/>
            <a:r>
              <a:rPr lang="id-ID" sz="3600" b="1" dirty="0" smtClean="0">
                <a:latin typeface="Century Gothic" charset="0"/>
                <a:ea typeface="Century Gothic" charset="0"/>
                <a:cs typeface="Century Gothic" charset="0"/>
              </a:rPr>
              <a:t>Gotong Royong</a:t>
            </a:r>
            <a:endParaRPr lang="en-GB" sz="3600" b="1" dirty="0">
              <a:solidFill>
                <a:schemeClr val="accent1"/>
              </a:solidFill>
              <a:latin typeface="Century Gothic" charset="0"/>
              <a:ea typeface="Century Gothic" charset="0"/>
              <a:cs typeface="Century Gothic" charset="0"/>
            </a:endParaRPr>
          </a:p>
        </p:txBody>
      </p:sp>
      <p:sp>
        <p:nvSpPr>
          <p:cNvPr id="36" name="Left Arrow 35"/>
          <p:cNvSpPr/>
          <p:nvPr/>
        </p:nvSpPr>
        <p:spPr>
          <a:xfrm>
            <a:off x="5476009" y="4793673"/>
            <a:ext cx="426028" cy="831272"/>
          </a:xfrm>
          <a:prstGeom prst="lef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Content Placeholder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32" y="202857"/>
            <a:ext cx="1204718" cy="626454"/>
          </a:xfrm>
          <a:prstGeom prst="rect">
            <a:avLst/>
          </a:prstGeom>
        </p:spPr>
      </p:pic>
      <p:pic>
        <p:nvPicPr>
          <p:cNvPr id="38" name="Picture 37" descr="pendidikan karakter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1189759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7299762"/>
      </p:ext>
    </p:extLst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57250"/>
          </a:xfrm>
        </p:spPr>
        <p:txBody>
          <a:bodyPr>
            <a:noAutofit/>
          </a:bodyPr>
          <a:lstStyle/>
          <a:p>
            <a:r>
              <a:rPr lang="id-ID" sz="3200" b="1" dirty="0">
                <a:solidFill>
                  <a:srgbClr val="FF0000"/>
                </a:solidFill>
              </a:rPr>
              <a:t>BASIS PENGEMBANGAN DAN IMPLEMENTASI PPK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692240892"/>
              </p:ext>
            </p:extLst>
          </p:nvPr>
        </p:nvGraphicFramePr>
        <p:xfrm>
          <a:off x="838200" y="1479234"/>
          <a:ext cx="7086600" cy="469296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Content Placeholder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32" y="1009393"/>
            <a:ext cx="1204718" cy="469841"/>
          </a:xfrm>
          <a:prstGeom prst="rect">
            <a:avLst/>
          </a:prstGeom>
        </p:spPr>
      </p:pic>
      <p:sp>
        <p:nvSpPr>
          <p:cNvPr id="7" name="Left Arrow 6"/>
          <p:cNvSpPr/>
          <p:nvPr/>
        </p:nvSpPr>
        <p:spPr>
          <a:xfrm>
            <a:off x="5507182" y="2197677"/>
            <a:ext cx="1246910" cy="1091046"/>
          </a:xfrm>
          <a:prstGeom prst="lef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091473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ergerak 4.gi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228600"/>
            <a:ext cx="2438400" cy="1828800"/>
          </a:xfrm>
          <a:prstGeom prst="rect">
            <a:avLst/>
          </a:prstGeom>
        </p:spPr>
      </p:pic>
      <p:pic>
        <p:nvPicPr>
          <p:cNvPr id="5" name="Picture 4" descr="pendidikan karakt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7037" y="1752600"/>
            <a:ext cx="3276600" cy="3354131"/>
          </a:xfrm>
          <a:prstGeom prst="rect">
            <a:avLst/>
          </a:prstGeom>
        </p:spPr>
      </p:pic>
      <p:pic>
        <p:nvPicPr>
          <p:cNvPr id="7" name="Picture 6" descr="bergerak 4.gi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228600"/>
            <a:ext cx="2438400" cy="1828800"/>
          </a:xfrm>
          <a:prstGeom prst="rect">
            <a:avLst/>
          </a:prstGeom>
        </p:spPr>
      </p:pic>
      <p:pic>
        <p:nvPicPr>
          <p:cNvPr id="9" name="Picture 8" descr="bergerak 4.gi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4192331"/>
            <a:ext cx="2438400" cy="1828800"/>
          </a:xfrm>
          <a:prstGeom prst="rect">
            <a:avLst/>
          </a:prstGeom>
        </p:spPr>
      </p:pic>
      <p:pic>
        <p:nvPicPr>
          <p:cNvPr id="10" name="Picture 9" descr="bergerak 4.gif">
            <a:hlinkClick r:id="rId2" action="ppaction://hlinkfile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3619" y="4206618"/>
            <a:ext cx="2438400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0"/>
            <a:ext cx="8229600" cy="2133600"/>
          </a:xfrm>
        </p:spPr>
        <p:txBody>
          <a:bodyPr>
            <a:normAutofit fontScale="90000"/>
          </a:bodyPr>
          <a:lstStyle/>
          <a:p>
            <a:pPr lvl="0"/>
            <a:r>
              <a:rPr lang="en-US" sz="8000" b="1" dirty="0" smtClean="0"/>
              <a:t>PENGUATAN </a:t>
            </a:r>
            <a:r>
              <a:rPr lang="id-ID" sz="8000" b="1" dirty="0" smtClean="0"/>
              <a:t>PPK</a:t>
            </a:r>
            <a:r>
              <a:rPr lang="en-US" sz="8000" b="1" dirty="0" smtClean="0"/>
              <a:t/>
            </a:r>
            <a:br>
              <a:rPr lang="en-US" sz="8000" b="1" dirty="0" smtClean="0"/>
            </a:br>
            <a:r>
              <a:rPr lang="id-ID" sz="8000" b="1" dirty="0" smtClean="0"/>
              <a:t> BERBASIS KELAS</a:t>
            </a:r>
            <a:br>
              <a:rPr lang="id-ID" sz="8000" b="1" dirty="0" smtClean="0"/>
            </a:b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 descr="pendidikan karakt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89759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57150"/>
            <a:ext cx="5943600" cy="995082"/>
          </a:xfrm>
        </p:spPr>
        <p:txBody>
          <a:bodyPr/>
          <a:lstStyle/>
          <a:p>
            <a:r>
              <a:rPr lang="id-ID" b="1" dirty="0" smtClean="0">
                <a:solidFill>
                  <a:srgbClr val="C00000"/>
                </a:solidFill>
              </a:rPr>
              <a:t>Tujuan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5048" y="1272638"/>
            <a:ext cx="8083401" cy="5585362"/>
          </a:xfrm>
        </p:spPr>
        <p:txBody>
          <a:bodyPr>
            <a:no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GB" dirty="0" err="1">
                <a:solidFill>
                  <a:srgbClr val="00B0F0"/>
                </a:solidFill>
              </a:rPr>
              <a:t>Memahami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dirty="0" err="1">
                <a:solidFill>
                  <a:srgbClr val="00B0F0"/>
                </a:solidFill>
              </a:rPr>
              <a:t>pentingnya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b="1" dirty="0">
                <a:solidFill>
                  <a:srgbClr val="00B0F0"/>
                </a:solidFill>
              </a:rPr>
              <a:t>PPK </a:t>
            </a:r>
            <a:r>
              <a:rPr lang="en-GB" b="1" dirty="0" err="1">
                <a:solidFill>
                  <a:srgbClr val="00B0F0"/>
                </a:solidFill>
              </a:rPr>
              <a:t>dalam</a:t>
            </a:r>
            <a:r>
              <a:rPr lang="en-GB" b="1" dirty="0">
                <a:solidFill>
                  <a:srgbClr val="00B0F0"/>
                </a:solidFill>
              </a:rPr>
              <a:t> proses </a:t>
            </a:r>
            <a:r>
              <a:rPr lang="en-GB" b="1" dirty="0" err="1">
                <a:solidFill>
                  <a:srgbClr val="00B0F0"/>
                </a:solidFill>
              </a:rPr>
              <a:t>belajar</a:t>
            </a:r>
            <a:r>
              <a:rPr lang="en-GB" b="1" dirty="0">
                <a:solidFill>
                  <a:srgbClr val="00B0F0"/>
                </a:solidFill>
              </a:rPr>
              <a:t> </a:t>
            </a:r>
            <a:r>
              <a:rPr lang="en-GB" b="1" dirty="0" err="1">
                <a:solidFill>
                  <a:srgbClr val="00B0F0"/>
                </a:solidFill>
              </a:rPr>
              <a:t>mengajar</a:t>
            </a:r>
            <a:r>
              <a:rPr lang="en-GB" b="1" dirty="0">
                <a:solidFill>
                  <a:srgbClr val="00B0F0"/>
                </a:solidFill>
              </a:rPr>
              <a:t> </a:t>
            </a:r>
            <a:r>
              <a:rPr lang="en-GB" dirty="0">
                <a:solidFill>
                  <a:srgbClr val="00B0F0"/>
                </a:solidFill>
              </a:rPr>
              <a:t>di </a:t>
            </a:r>
            <a:r>
              <a:rPr lang="en-GB" dirty="0" err="1">
                <a:solidFill>
                  <a:srgbClr val="00B0F0"/>
                </a:solidFill>
              </a:rPr>
              <a:t>kelas</a:t>
            </a:r>
            <a:r>
              <a:rPr lang="en-GB" dirty="0">
                <a:solidFill>
                  <a:srgbClr val="00B0F0"/>
                </a:solidFill>
              </a:rPr>
              <a:t> 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 err="1">
                <a:solidFill>
                  <a:srgbClr val="00B0F0"/>
                </a:solidFill>
              </a:rPr>
              <a:t>Menyadari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dirty="0" err="1">
                <a:solidFill>
                  <a:srgbClr val="00B0F0"/>
                </a:solidFill>
              </a:rPr>
              <a:t>pentingnya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b="1" dirty="0" err="1">
                <a:solidFill>
                  <a:srgbClr val="00B0F0"/>
                </a:solidFill>
              </a:rPr>
              <a:t>mengembangkan</a:t>
            </a:r>
            <a:r>
              <a:rPr lang="en-GB" b="1" dirty="0">
                <a:solidFill>
                  <a:srgbClr val="00B0F0"/>
                </a:solidFill>
              </a:rPr>
              <a:t> </a:t>
            </a:r>
            <a:r>
              <a:rPr lang="en-GB" b="1" dirty="0" err="1">
                <a:solidFill>
                  <a:srgbClr val="00B0F0"/>
                </a:solidFill>
              </a:rPr>
              <a:t>karakter</a:t>
            </a:r>
            <a:r>
              <a:rPr lang="en-GB" b="1" dirty="0">
                <a:solidFill>
                  <a:srgbClr val="00B0F0"/>
                </a:solidFill>
              </a:rPr>
              <a:t> </a:t>
            </a:r>
            <a:r>
              <a:rPr lang="en-GB" b="1" dirty="0" err="1">
                <a:solidFill>
                  <a:srgbClr val="00B0F0"/>
                </a:solidFill>
              </a:rPr>
              <a:t>siswa</a:t>
            </a:r>
            <a:r>
              <a:rPr lang="en-GB" b="1" dirty="0">
                <a:solidFill>
                  <a:srgbClr val="00B0F0"/>
                </a:solidFill>
              </a:rPr>
              <a:t> </a:t>
            </a:r>
            <a:r>
              <a:rPr lang="en-GB" b="1" dirty="0" err="1">
                <a:solidFill>
                  <a:srgbClr val="00B0F0"/>
                </a:solidFill>
              </a:rPr>
              <a:t>melalui</a:t>
            </a:r>
            <a:r>
              <a:rPr lang="en-GB" b="1" dirty="0">
                <a:solidFill>
                  <a:srgbClr val="00B0F0"/>
                </a:solidFill>
              </a:rPr>
              <a:t> </a:t>
            </a:r>
            <a:r>
              <a:rPr lang="en-GB" b="1" dirty="0" err="1">
                <a:solidFill>
                  <a:srgbClr val="00B0F0"/>
                </a:solidFill>
              </a:rPr>
              <a:t>mata</a:t>
            </a:r>
            <a:r>
              <a:rPr lang="en-GB" b="1" dirty="0">
                <a:solidFill>
                  <a:srgbClr val="00B0F0"/>
                </a:solidFill>
              </a:rPr>
              <a:t> </a:t>
            </a:r>
            <a:r>
              <a:rPr lang="en-GB" b="1" dirty="0" err="1">
                <a:solidFill>
                  <a:srgbClr val="00B0F0"/>
                </a:solidFill>
              </a:rPr>
              <a:t>pelajaran</a:t>
            </a:r>
            <a:r>
              <a:rPr lang="en-GB" b="1" dirty="0">
                <a:solidFill>
                  <a:srgbClr val="00B0F0"/>
                </a:solidFill>
              </a:rPr>
              <a:t> </a:t>
            </a:r>
            <a:r>
              <a:rPr lang="en-GB" b="1" dirty="0" err="1">
                <a:solidFill>
                  <a:srgbClr val="00B0F0"/>
                </a:solidFill>
              </a:rPr>
              <a:t>maupun</a:t>
            </a:r>
            <a:r>
              <a:rPr lang="en-GB" b="1" dirty="0">
                <a:solidFill>
                  <a:srgbClr val="00B0F0"/>
                </a:solidFill>
              </a:rPr>
              <a:t> </a:t>
            </a:r>
            <a:r>
              <a:rPr lang="en-GB" b="1" dirty="0" err="1">
                <a:solidFill>
                  <a:srgbClr val="00B0F0"/>
                </a:solidFill>
              </a:rPr>
              <a:t>tema</a:t>
            </a:r>
            <a:endParaRPr lang="en-GB" b="1" dirty="0">
              <a:solidFill>
                <a:srgbClr val="00B0F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GB" dirty="0" err="1">
                <a:solidFill>
                  <a:srgbClr val="00B0F0"/>
                </a:solidFill>
              </a:rPr>
              <a:t>Menyadari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dirty="0" err="1">
                <a:solidFill>
                  <a:srgbClr val="00B0F0"/>
                </a:solidFill>
              </a:rPr>
              <a:t>pentingnya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dirty="0" err="1">
                <a:solidFill>
                  <a:srgbClr val="00B0F0"/>
                </a:solidFill>
              </a:rPr>
              <a:t>mengembangkan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dirty="0" err="1">
                <a:solidFill>
                  <a:srgbClr val="00B0F0"/>
                </a:solidFill>
              </a:rPr>
              <a:t>karakter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dirty="0" err="1">
                <a:solidFill>
                  <a:srgbClr val="00B0F0"/>
                </a:solidFill>
              </a:rPr>
              <a:t>siswa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dirty="0" err="1">
                <a:solidFill>
                  <a:srgbClr val="00B0F0"/>
                </a:solidFill>
              </a:rPr>
              <a:t>melalui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sz="4000" b="1" dirty="0" err="1">
                <a:solidFill>
                  <a:srgbClr val="00B0F0"/>
                </a:solidFill>
              </a:rPr>
              <a:t>metode</a:t>
            </a:r>
            <a:r>
              <a:rPr lang="en-GB" b="1" dirty="0">
                <a:solidFill>
                  <a:srgbClr val="00B0F0"/>
                </a:solidFill>
              </a:rPr>
              <a:t> </a:t>
            </a:r>
            <a:r>
              <a:rPr lang="en-GB" b="1" dirty="0" err="1">
                <a:solidFill>
                  <a:srgbClr val="00B0F0"/>
                </a:solidFill>
              </a:rPr>
              <a:t>mengajar</a:t>
            </a:r>
            <a:r>
              <a:rPr lang="en-GB" b="1" dirty="0">
                <a:solidFill>
                  <a:srgbClr val="00B0F0"/>
                </a:solidFill>
              </a:rPr>
              <a:t> </a:t>
            </a:r>
            <a:r>
              <a:rPr lang="en-GB" dirty="0">
                <a:solidFill>
                  <a:srgbClr val="00B0F0"/>
                </a:solidFill>
              </a:rPr>
              <a:t>yang </a:t>
            </a:r>
            <a:r>
              <a:rPr lang="en-GB" dirty="0" err="1">
                <a:solidFill>
                  <a:srgbClr val="00B0F0"/>
                </a:solidFill>
              </a:rPr>
              <a:t>dipilih</a:t>
            </a:r>
            <a:endParaRPr lang="en-GB" dirty="0">
              <a:solidFill>
                <a:srgbClr val="00B0F0"/>
              </a:solidFill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GB" dirty="0" err="1">
                <a:solidFill>
                  <a:srgbClr val="00B0F0"/>
                </a:solidFill>
              </a:rPr>
              <a:t>Menyadari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dirty="0" err="1">
                <a:solidFill>
                  <a:srgbClr val="00B0F0"/>
                </a:solidFill>
              </a:rPr>
              <a:t>pentingnya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dirty="0" err="1">
                <a:solidFill>
                  <a:srgbClr val="00B0F0"/>
                </a:solidFill>
              </a:rPr>
              <a:t>mengembangkan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dirty="0" err="1">
                <a:solidFill>
                  <a:srgbClr val="00B0F0"/>
                </a:solidFill>
              </a:rPr>
              <a:t>karakter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dirty="0" err="1">
                <a:solidFill>
                  <a:srgbClr val="00B0F0"/>
                </a:solidFill>
              </a:rPr>
              <a:t>siswa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dirty="0" err="1">
                <a:solidFill>
                  <a:srgbClr val="00B0F0"/>
                </a:solidFill>
              </a:rPr>
              <a:t>melalui</a:t>
            </a:r>
            <a:r>
              <a:rPr lang="en-GB" dirty="0">
                <a:solidFill>
                  <a:srgbClr val="00B0F0"/>
                </a:solidFill>
              </a:rPr>
              <a:t> </a:t>
            </a:r>
            <a:r>
              <a:rPr lang="en-GB" b="1" dirty="0" err="1">
                <a:solidFill>
                  <a:srgbClr val="00B0F0"/>
                </a:solidFill>
              </a:rPr>
              <a:t>pengelolaan</a:t>
            </a:r>
            <a:r>
              <a:rPr lang="en-GB" b="1" dirty="0">
                <a:solidFill>
                  <a:srgbClr val="00B0F0"/>
                </a:solidFill>
              </a:rPr>
              <a:t> </a:t>
            </a:r>
            <a:r>
              <a:rPr lang="en-GB" b="1" dirty="0" err="1">
                <a:solidFill>
                  <a:srgbClr val="00B0F0"/>
                </a:solidFill>
              </a:rPr>
              <a:t>kelas</a:t>
            </a:r>
            <a:endParaRPr lang="en-GB" b="1" dirty="0">
              <a:solidFill>
                <a:srgbClr val="00B0F0"/>
              </a:solidFill>
            </a:endParaRPr>
          </a:p>
          <a:p>
            <a:pPr marL="514350" indent="-514350">
              <a:buFont typeface="+mj-lt"/>
              <a:buAutoNum type="arabicPeriod"/>
            </a:pPr>
            <a:endParaRPr lang="en-US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B0F0"/>
              </a:solidFill>
            </a:endParaRPr>
          </a:p>
          <a:p>
            <a:pPr marL="0" indent="0">
              <a:buNone/>
            </a:pPr>
            <a:endParaRPr lang="en-US" dirty="0">
              <a:solidFill>
                <a:srgbClr val="00B0F0"/>
              </a:solidFill>
            </a:endParaRPr>
          </a:p>
        </p:txBody>
      </p:sp>
      <p:grpSp>
        <p:nvGrpSpPr>
          <p:cNvPr id="4" name="Group 5"/>
          <p:cNvGrpSpPr/>
          <p:nvPr/>
        </p:nvGrpSpPr>
        <p:grpSpPr>
          <a:xfrm>
            <a:off x="2590800" y="914400"/>
            <a:ext cx="4680542" cy="67854"/>
            <a:chOff x="0" y="2631522"/>
            <a:chExt cx="15040549" cy="828013"/>
          </a:xfrm>
        </p:grpSpPr>
        <p:grpSp>
          <p:nvGrpSpPr>
            <p:cNvPr id="5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374073" y="1181870"/>
            <a:ext cx="8216237" cy="51935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en-US" sz="3200" dirty="0"/>
          </a:p>
        </p:txBody>
      </p:sp>
      <p:pic>
        <p:nvPicPr>
          <p:cNvPr id="13" name="Picture 12" descr="pendidikan karakt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89759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808703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3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295  E" pathEditMode="relative" ptsTypes="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3" grpI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404" y="601550"/>
            <a:ext cx="1546395" cy="898466"/>
          </a:xfrm>
          <a:prstGeom prst="rect">
            <a:avLst/>
          </a:prstGeom>
        </p:spPr>
      </p:pic>
      <p:sp>
        <p:nvSpPr>
          <p:cNvPr id="3" name="Title 1"/>
          <p:cNvSpPr txBox="1">
            <a:spLocks/>
          </p:cNvSpPr>
          <p:nvPr/>
        </p:nvSpPr>
        <p:spPr>
          <a:xfrm>
            <a:off x="685800" y="601549"/>
            <a:ext cx="8229600" cy="857250"/>
          </a:xfrm>
          <a:prstGeom prst="rect">
            <a:avLst/>
          </a:prstGeom>
        </p:spPr>
        <p:txBody>
          <a:bodyPr>
            <a:normAutofit fontScale="75000" lnSpcReduction="20000"/>
          </a:bodyPr>
          <a:lstStyle/>
          <a:p>
            <a:pPr algn="ctr" defTabSz="411480">
              <a:spcBef>
                <a:spcPct val="0"/>
              </a:spcBef>
              <a:defRPr/>
            </a:pPr>
            <a:r>
              <a:rPr lang="en-US" sz="3960" b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Pengintegrasian</a:t>
            </a:r>
            <a:r>
              <a:rPr lang="en-US" sz="396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PPK </a:t>
            </a:r>
            <a:r>
              <a:rPr lang="en-US" sz="3960" b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dalam</a:t>
            </a:r>
            <a:r>
              <a:rPr lang="en-US" sz="396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3960" b="1" dirty="0" err="1">
                <a:solidFill>
                  <a:srgbClr val="FF0000"/>
                </a:solidFill>
                <a:latin typeface="+mj-lt"/>
                <a:ea typeface="+mj-ea"/>
                <a:cs typeface="+mj-cs"/>
              </a:rPr>
              <a:t>kurikulum</a:t>
            </a:r>
            <a:r>
              <a:rPr lang="en-US" sz="396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396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</a:br>
            <a:endParaRPr lang="en-US" sz="3960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77982" y="1928640"/>
            <a:ext cx="8229600" cy="4167359"/>
          </a:xfrm>
          <a:prstGeom prst="rect">
            <a:avLst/>
          </a:prstGeom>
        </p:spPr>
        <p:txBody>
          <a:bodyPr>
            <a:noAutofit/>
          </a:bodyPr>
          <a:lstStyle/>
          <a:p>
            <a:pPr marL="342900" indent="-342900" defTabSz="41148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4000" b="1" dirty="0" err="1"/>
              <a:t>Memanfaatkan</a:t>
            </a:r>
            <a:r>
              <a:rPr lang="en-US" sz="4000" b="1" dirty="0"/>
              <a:t> </a:t>
            </a:r>
            <a:r>
              <a:rPr lang="en-US" sz="4000" b="1" dirty="0" err="1"/>
              <a:t>secara</a:t>
            </a:r>
            <a:r>
              <a:rPr lang="en-US" sz="4000" b="1" dirty="0"/>
              <a:t> optimal </a:t>
            </a:r>
            <a:r>
              <a:rPr lang="en-US" sz="4000" b="1" dirty="0" err="1"/>
              <a:t>materi</a:t>
            </a:r>
            <a:r>
              <a:rPr lang="en-US" sz="4000" b="1" dirty="0"/>
              <a:t> yang </a:t>
            </a:r>
            <a:r>
              <a:rPr lang="en-US" sz="4000" b="1" dirty="0" err="1"/>
              <a:t>sudah</a:t>
            </a:r>
            <a:r>
              <a:rPr lang="en-US" sz="4000" b="1" dirty="0"/>
              <a:t> </a:t>
            </a:r>
            <a:r>
              <a:rPr lang="en-US" sz="4000" b="1" dirty="0" err="1"/>
              <a:t>tersedia</a:t>
            </a:r>
            <a:r>
              <a:rPr lang="en-US" sz="4000" b="1" dirty="0"/>
              <a:t> </a:t>
            </a:r>
            <a:r>
              <a:rPr lang="en-US" sz="4000" b="1" dirty="0" err="1"/>
              <a:t>di</a:t>
            </a:r>
            <a:r>
              <a:rPr lang="en-US" sz="4000" b="1" dirty="0"/>
              <a:t> </a:t>
            </a:r>
            <a:r>
              <a:rPr lang="en-US" sz="4000" b="1" dirty="0" err="1"/>
              <a:t>dalam</a:t>
            </a:r>
            <a:r>
              <a:rPr lang="en-US" sz="4000" b="1" dirty="0"/>
              <a:t> </a:t>
            </a:r>
            <a:r>
              <a:rPr lang="en-US" sz="4000" b="1" dirty="0" err="1"/>
              <a:t>kurikulum</a:t>
            </a:r>
            <a:r>
              <a:rPr lang="en-US" sz="4000" b="1" dirty="0"/>
              <a:t> </a:t>
            </a:r>
          </a:p>
          <a:p>
            <a:pPr marL="342900" indent="-342900" defTabSz="41148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4000" b="1" dirty="0" err="1"/>
              <a:t>secara</a:t>
            </a:r>
            <a:r>
              <a:rPr lang="en-US" sz="4000" b="1" dirty="0"/>
              <a:t> </a:t>
            </a:r>
            <a:r>
              <a:rPr lang="en-US" sz="4000" b="1" dirty="0" err="1"/>
              <a:t>kontekstual</a:t>
            </a:r>
            <a:r>
              <a:rPr lang="en-US" sz="4000" b="1" dirty="0"/>
              <a:t> </a:t>
            </a:r>
          </a:p>
          <a:p>
            <a:pPr marL="342900" indent="-342900" defTabSz="411480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en-US" sz="4000" b="1" dirty="0" err="1"/>
              <a:t>dengan</a:t>
            </a:r>
            <a:r>
              <a:rPr lang="en-US" sz="4000" b="1" dirty="0"/>
              <a:t> </a:t>
            </a:r>
            <a:r>
              <a:rPr lang="en-US" sz="4000" b="1" dirty="0" err="1"/>
              <a:t>penguatan</a:t>
            </a:r>
            <a:r>
              <a:rPr lang="en-US" sz="4000" b="1" dirty="0"/>
              <a:t> </a:t>
            </a:r>
            <a:r>
              <a:rPr lang="en-US" sz="4000" b="1" dirty="0" err="1"/>
              <a:t>nilai-nilai</a:t>
            </a:r>
            <a:r>
              <a:rPr lang="en-US" sz="4000" b="1" dirty="0"/>
              <a:t> </a:t>
            </a:r>
            <a:r>
              <a:rPr lang="en-US" sz="4000" b="1" dirty="0" err="1"/>
              <a:t>utama</a:t>
            </a:r>
            <a:r>
              <a:rPr lang="en-US" sz="4000" b="1" dirty="0"/>
              <a:t> PPK</a:t>
            </a:r>
          </a:p>
        </p:txBody>
      </p:sp>
    </p:spTree>
    <p:extLst>
      <p:ext uri="{BB962C8B-B14F-4D97-AF65-F5344CB8AC3E}">
        <p14:creationId xmlns:p14="http://schemas.microsoft.com/office/powerpoint/2010/main" val="2358805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47917"/>
            <a:ext cx="7772401" cy="995083"/>
          </a:xfrm>
        </p:spPr>
        <p:txBody>
          <a:bodyPr>
            <a:normAutofit fontScale="90000"/>
          </a:bodyPr>
          <a:lstStyle/>
          <a:p>
            <a:pPr algn="l"/>
            <a:r>
              <a:rPr lang="id-ID" sz="4300" b="1" dirty="0" smtClean="0">
                <a:solidFill>
                  <a:schemeClr val="accent2">
                    <a:lumMod val="50000"/>
                  </a:schemeClr>
                </a:solidFill>
                <a:latin typeface="Arial Black" pitchFamily="34" charset="0"/>
              </a:rPr>
              <a:t>PPK dalam pengelolaan kelas</a:t>
            </a:r>
            <a:endParaRPr lang="en-US" sz="4300" b="1" dirty="0">
              <a:solidFill>
                <a:schemeClr val="accent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428596" y="1238236"/>
            <a:ext cx="2428892" cy="133350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id-ID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mengintegrasikan nilai-nilai karakter </a:t>
            </a:r>
            <a:endParaRPr lang="id-ID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2928926" y="1523988"/>
            <a:ext cx="642942" cy="666755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id-ID"/>
          </a:p>
        </p:txBody>
      </p:sp>
      <p:sp>
        <p:nvSpPr>
          <p:cNvPr id="15" name="Rounded Rectangle 14"/>
          <p:cNvSpPr/>
          <p:nvPr/>
        </p:nvSpPr>
        <p:spPr>
          <a:xfrm>
            <a:off x="3714745" y="1142985"/>
            <a:ext cx="2214578" cy="13335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id-ID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Materi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714745" y="2666996"/>
            <a:ext cx="2214578" cy="133350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id-ID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Metode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3714745" y="4191007"/>
            <a:ext cx="2214578" cy="1333509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id-ID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Pengelolaan kelas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6000760" y="4476759"/>
            <a:ext cx="500066" cy="762005"/>
          </a:xfrm>
          <a:prstGeom prst="rightArrow">
            <a:avLst/>
          </a:prstGeom>
          <a:solidFill>
            <a:srgbClr val="92D05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id-ID"/>
          </a:p>
        </p:txBody>
      </p:sp>
      <p:sp>
        <p:nvSpPr>
          <p:cNvPr id="19" name="Rounded Rectangle 18"/>
          <p:cNvSpPr/>
          <p:nvPr/>
        </p:nvSpPr>
        <p:spPr>
          <a:xfrm>
            <a:off x="6643702" y="3810003"/>
            <a:ext cx="1500198" cy="57150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id-ID" dirty="0" smtClean="0"/>
              <a:t>Kegiatan awal</a:t>
            </a:r>
            <a:endParaRPr lang="id-ID" dirty="0"/>
          </a:p>
        </p:txBody>
      </p:sp>
      <p:sp>
        <p:nvSpPr>
          <p:cNvPr id="20" name="Rounded Rectangle 19"/>
          <p:cNvSpPr/>
          <p:nvPr/>
        </p:nvSpPr>
        <p:spPr>
          <a:xfrm>
            <a:off x="6643702" y="4572008"/>
            <a:ext cx="1500198" cy="57150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id-ID" dirty="0" smtClean="0"/>
              <a:t>Kegiatan inti</a:t>
            </a:r>
            <a:endParaRPr lang="id-ID" dirty="0"/>
          </a:p>
        </p:txBody>
      </p:sp>
      <p:sp>
        <p:nvSpPr>
          <p:cNvPr id="21" name="Rounded Rectangle 20"/>
          <p:cNvSpPr/>
          <p:nvPr/>
        </p:nvSpPr>
        <p:spPr>
          <a:xfrm>
            <a:off x="6572265" y="5334013"/>
            <a:ext cx="1785950" cy="571504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id-ID" dirty="0" smtClean="0"/>
              <a:t>Kegiatan penutup</a:t>
            </a:r>
            <a:endParaRPr lang="id-ID" dirty="0"/>
          </a:p>
        </p:txBody>
      </p:sp>
      <p:pic>
        <p:nvPicPr>
          <p:cNvPr id="22" name="Picture 21" descr="pendidikan karakter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189759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919672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574516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   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   </a:t>
            </a:r>
            <a:r>
              <a:rPr lang="en-US" dirty="0" err="1" smtClean="0"/>
              <a:t>Nama</a:t>
            </a:r>
            <a:r>
              <a:rPr lang="en-US" dirty="0" smtClean="0"/>
              <a:t> </a:t>
            </a:r>
            <a:r>
              <a:rPr lang="en-US" dirty="0" err="1" smtClean="0"/>
              <a:t>Kelompok</a:t>
            </a:r>
            <a:r>
              <a:rPr lang="en-US" dirty="0" smtClean="0"/>
              <a:t> :</a:t>
            </a:r>
          </a:p>
          <a:p>
            <a:pPr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304800" y="2438400"/>
          <a:ext cx="7924800" cy="4013200"/>
        </p:xfrm>
        <a:graphic>
          <a:graphicData uri="http://schemas.openxmlformats.org/drawingml/2006/table">
            <a:tbl>
              <a:tblPr firstRow="1" bandRow="1">
                <a:tableStyleId>{46F890A9-2807-4EBB-B81D-B2AA78EC7F39}</a:tableStyleId>
              </a:tblPr>
              <a:tblGrid>
                <a:gridCol w="4953000"/>
                <a:gridCol w="2971800"/>
              </a:tblGrid>
              <a:tr h="802640">
                <a:tc>
                  <a:txBody>
                    <a:bodyPr/>
                    <a:lstStyle/>
                    <a:p>
                      <a:r>
                        <a:rPr lang="en-US" sz="2400" dirty="0" smtClean="0">
                          <a:latin typeface="Consolas" pitchFamily="49" charset="0"/>
                          <a:cs typeface="Consolas" pitchFamily="49" charset="0"/>
                        </a:rPr>
                        <a:t>Mata </a:t>
                      </a:r>
                      <a:r>
                        <a:rPr lang="en-US" sz="2400" dirty="0" err="1" smtClean="0">
                          <a:latin typeface="Consolas" pitchFamily="49" charset="0"/>
                          <a:cs typeface="Consolas" pitchFamily="49" charset="0"/>
                        </a:rPr>
                        <a:t>Pelajaran</a:t>
                      </a:r>
                      <a:r>
                        <a:rPr lang="en-US" sz="2400" dirty="0" smtClean="0">
                          <a:latin typeface="Consolas" pitchFamily="49" charset="0"/>
                          <a:cs typeface="Consolas" pitchFamily="49" charset="0"/>
                        </a:rPr>
                        <a:t> / </a:t>
                      </a:r>
                      <a:r>
                        <a:rPr lang="en-US" sz="2400" dirty="0" err="1" smtClean="0">
                          <a:latin typeface="Consolas" pitchFamily="49" charset="0"/>
                          <a:cs typeface="Consolas" pitchFamily="49" charset="0"/>
                        </a:rPr>
                        <a:t>Tema</a:t>
                      </a:r>
                      <a:r>
                        <a:rPr lang="en-US" sz="2400" dirty="0" smtClean="0">
                          <a:latin typeface="Consolas" pitchFamily="49" charset="0"/>
                          <a:cs typeface="Consolas" pitchFamily="49" charset="0"/>
                        </a:rPr>
                        <a:t> :</a:t>
                      </a:r>
                      <a:endParaRPr lang="en-US" sz="2400" dirty="0"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02640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Consolas" pitchFamily="49" charset="0"/>
                          <a:cs typeface="Consolas" pitchFamily="49" charset="0"/>
                        </a:rPr>
                        <a:t>Kompetensi</a:t>
                      </a:r>
                      <a:r>
                        <a:rPr lang="en-US" sz="2400" baseline="0" dirty="0" smtClean="0">
                          <a:latin typeface="Consolas" pitchFamily="49" charset="0"/>
                          <a:cs typeface="Consolas" pitchFamily="49" charset="0"/>
                        </a:rPr>
                        <a:t>  </a:t>
                      </a:r>
                      <a:r>
                        <a:rPr lang="en-US" sz="2400" baseline="0" dirty="0" err="1" smtClean="0">
                          <a:latin typeface="Consolas" pitchFamily="49" charset="0"/>
                          <a:cs typeface="Consolas" pitchFamily="49" charset="0"/>
                        </a:rPr>
                        <a:t>Dasar</a:t>
                      </a:r>
                      <a:r>
                        <a:rPr lang="en-US" sz="2400" baseline="0" dirty="0" smtClean="0">
                          <a:latin typeface="Consolas" pitchFamily="49" charset="0"/>
                          <a:cs typeface="Consolas" pitchFamily="49" charset="0"/>
                        </a:rPr>
                        <a:t>     :</a:t>
                      </a:r>
                      <a:endParaRPr lang="en-US" sz="2400" dirty="0"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02640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Consolas" pitchFamily="49" charset="0"/>
                          <a:cs typeface="Consolas" pitchFamily="49" charset="0"/>
                        </a:rPr>
                        <a:t>Materi</a:t>
                      </a:r>
                      <a:r>
                        <a:rPr lang="en-US" sz="2400" baseline="0" dirty="0" smtClean="0"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  <a:r>
                        <a:rPr lang="en-US" sz="2400" baseline="0" dirty="0" err="1" smtClean="0">
                          <a:latin typeface="Consolas" pitchFamily="49" charset="0"/>
                          <a:cs typeface="Consolas" pitchFamily="49" charset="0"/>
                        </a:rPr>
                        <a:t>Pokok</a:t>
                      </a:r>
                      <a:r>
                        <a:rPr lang="en-US" sz="2400" baseline="0" dirty="0" smtClean="0">
                          <a:latin typeface="Consolas" pitchFamily="49" charset="0"/>
                          <a:cs typeface="Consolas" pitchFamily="49" charset="0"/>
                        </a:rPr>
                        <a:t>          :</a:t>
                      </a:r>
                      <a:endParaRPr lang="en-US" sz="2400" dirty="0"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802640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Consolas" pitchFamily="49" charset="0"/>
                          <a:cs typeface="Consolas" pitchFamily="49" charset="0"/>
                        </a:rPr>
                        <a:t>Metode</a:t>
                      </a:r>
                      <a:r>
                        <a:rPr lang="en-US" sz="2400" dirty="0" smtClean="0">
                          <a:latin typeface="Consolas" pitchFamily="49" charset="0"/>
                          <a:cs typeface="Consolas" pitchFamily="49" charset="0"/>
                        </a:rPr>
                        <a:t>                :</a:t>
                      </a:r>
                      <a:endParaRPr lang="en-US" sz="2400" dirty="0"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02640">
                <a:tc>
                  <a:txBody>
                    <a:bodyPr/>
                    <a:lstStyle/>
                    <a:p>
                      <a:r>
                        <a:rPr lang="en-US" sz="2400" dirty="0" err="1" smtClean="0">
                          <a:latin typeface="Consolas" pitchFamily="49" charset="0"/>
                          <a:cs typeface="Consolas" pitchFamily="49" charset="0"/>
                        </a:rPr>
                        <a:t>Karakter</a:t>
                      </a:r>
                      <a:r>
                        <a:rPr lang="en-US" sz="2400" dirty="0" smtClean="0">
                          <a:latin typeface="Consolas" pitchFamily="49" charset="0"/>
                          <a:cs typeface="Consolas" pitchFamily="49" charset="0"/>
                        </a:rPr>
                        <a:t>              :</a:t>
                      </a:r>
                      <a:endParaRPr lang="en-US" sz="2400" dirty="0"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lgerian" pitchFamily="82" charset="0"/>
              </a:rPr>
              <a:t>MATERI PEMBELAJARAN</a:t>
            </a:r>
            <a:endParaRPr lang="en-US" dirty="0">
              <a:latin typeface="Algerian" pitchFamily="82" charset="0"/>
            </a:endParaRPr>
          </a:p>
        </p:txBody>
      </p:sp>
      <p:graphicFrame>
        <p:nvGraphicFramePr>
          <p:cNvPr id="4" name="Diagram 3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Picture 4" descr="pendidikan karakter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51807" cy="914400"/>
          </a:xfrm>
          <a:prstGeom prst="rect">
            <a:avLst/>
          </a:prstGeom>
        </p:spPr>
      </p:pic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533400"/>
            <a:ext cx="8763000" cy="1188244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r>
              <a:rPr lang="en-US" sz="3600" b="1" dirty="0" err="1">
                <a:solidFill>
                  <a:schemeClr val="bg1"/>
                </a:solidFill>
              </a:rPr>
              <a:t>Faktor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apakah</a:t>
            </a:r>
            <a:r>
              <a:rPr lang="en-US" sz="3600" b="1" dirty="0">
                <a:solidFill>
                  <a:schemeClr val="bg1"/>
                </a:solidFill>
              </a:rPr>
              <a:t> yang </a:t>
            </a:r>
            <a:r>
              <a:rPr lang="en-US" sz="3600" b="1" dirty="0" err="1">
                <a:solidFill>
                  <a:schemeClr val="bg1"/>
                </a:solidFill>
              </a:rPr>
              <a:t>perlu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diperhatikan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dalam</a:t>
            </a:r>
            <a:r>
              <a:rPr lang="en-US" sz="3600" b="1" dirty="0">
                <a:solidFill>
                  <a:schemeClr val="bg1"/>
                </a:solidFill>
              </a:rPr>
              <a:t> </a:t>
            </a:r>
            <a:r>
              <a:rPr lang="en-US" sz="3600" b="1" dirty="0" err="1">
                <a:solidFill>
                  <a:schemeClr val="bg1"/>
                </a:solidFill>
              </a:rPr>
              <a:t>memilih</a:t>
            </a:r>
            <a:r>
              <a:rPr lang="en-US" sz="3600" b="1" dirty="0">
                <a:solidFill>
                  <a:schemeClr val="bg1"/>
                </a:solidFill>
              </a:rPr>
              <a:t> multi </a:t>
            </a:r>
            <a:r>
              <a:rPr lang="en-US" sz="3600" b="1" dirty="0" err="1">
                <a:solidFill>
                  <a:schemeClr val="bg1"/>
                </a:solidFill>
              </a:rPr>
              <a:t>metode</a:t>
            </a:r>
            <a:r>
              <a:rPr lang="en-US" sz="3600" b="1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52400" y="2228850"/>
            <a:ext cx="8763000" cy="4019550"/>
          </a:xfrm>
          <a:solidFill>
            <a:srgbClr val="000099"/>
          </a:solidFill>
        </p:spPr>
        <p:txBody>
          <a:bodyPr>
            <a:normAutofit fontScale="92500"/>
          </a:bodyPr>
          <a:lstStyle/>
          <a:p>
            <a:r>
              <a:rPr lang="en-US" sz="3600" b="1" dirty="0" err="1">
                <a:solidFill>
                  <a:srgbClr val="FFC000"/>
                </a:solidFill>
              </a:rPr>
              <a:t>Kompetensi</a:t>
            </a:r>
            <a:r>
              <a:rPr lang="en-US" sz="3600" b="1" dirty="0">
                <a:solidFill>
                  <a:srgbClr val="FFC000"/>
                </a:solidFill>
              </a:rPr>
              <a:t> </a:t>
            </a:r>
            <a:r>
              <a:rPr lang="en-US" sz="3600" b="1" dirty="0" err="1">
                <a:solidFill>
                  <a:srgbClr val="FFC000"/>
                </a:solidFill>
              </a:rPr>
              <a:t>dasar</a:t>
            </a:r>
            <a:r>
              <a:rPr lang="en-US" sz="3600" b="1" dirty="0">
                <a:solidFill>
                  <a:srgbClr val="FFC000"/>
                </a:solidFill>
              </a:rPr>
              <a:t>/</a:t>
            </a:r>
            <a:r>
              <a:rPr lang="en-US" sz="3600" b="1" dirty="0" err="1">
                <a:solidFill>
                  <a:srgbClr val="FFC000"/>
                </a:solidFill>
              </a:rPr>
              <a:t>indikator</a:t>
            </a:r>
            <a:r>
              <a:rPr lang="en-US" sz="3600" b="1" dirty="0">
                <a:solidFill>
                  <a:srgbClr val="FFC000"/>
                </a:solidFill>
              </a:rPr>
              <a:t> yang </a:t>
            </a:r>
            <a:r>
              <a:rPr lang="en-US" sz="3600" b="1" dirty="0" err="1">
                <a:solidFill>
                  <a:srgbClr val="FFC000"/>
                </a:solidFill>
              </a:rPr>
              <a:t>akan</a:t>
            </a:r>
            <a:r>
              <a:rPr lang="en-US" sz="3600" b="1" dirty="0">
                <a:solidFill>
                  <a:srgbClr val="FFC000"/>
                </a:solidFill>
              </a:rPr>
              <a:t> </a:t>
            </a:r>
            <a:r>
              <a:rPr lang="en-US" sz="3600" b="1" dirty="0" err="1">
                <a:solidFill>
                  <a:srgbClr val="FFC000"/>
                </a:solidFill>
              </a:rPr>
              <a:t>dicapai</a:t>
            </a:r>
            <a:r>
              <a:rPr lang="en-US" sz="3600" b="1" dirty="0">
                <a:solidFill>
                  <a:srgbClr val="FFC000"/>
                </a:solidFill>
              </a:rPr>
              <a:t>.</a:t>
            </a:r>
          </a:p>
          <a:p>
            <a:r>
              <a:rPr lang="en-US" sz="3600" b="1" dirty="0" err="1">
                <a:solidFill>
                  <a:srgbClr val="FFC000"/>
                </a:solidFill>
              </a:rPr>
              <a:t>Sifat</a:t>
            </a:r>
            <a:r>
              <a:rPr lang="en-US" sz="3600" b="1" dirty="0">
                <a:solidFill>
                  <a:srgbClr val="FFC000"/>
                </a:solidFill>
              </a:rPr>
              <a:t> </a:t>
            </a:r>
            <a:r>
              <a:rPr lang="en-US" sz="3600" b="1" dirty="0" err="1">
                <a:solidFill>
                  <a:srgbClr val="FFC000"/>
                </a:solidFill>
              </a:rPr>
              <a:t>materi</a:t>
            </a:r>
            <a:endParaRPr lang="en-US" sz="3600" b="1" dirty="0">
              <a:solidFill>
                <a:srgbClr val="FFC000"/>
              </a:solidFill>
            </a:endParaRPr>
          </a:p>
          <a:p>
            <a:r>
              <a:rPr lang="en-US" sz="3600" b="1" dirty="0" err="1">
                <a:solidFill>
                  <a:srgbClr val="FFC000"/>
                </a:solidFill>
              </a:rPr>
              <a:t>Jumlah</a:t>
            </a:r>
            <a:r>
              <a:rPr lang="en-US" sz="3600" b="1" dirty="0">
                <a:solidFill>
                  <a:srgbClr val="FFC000"/>
                </a:solidFill>
              </a:rPr>
              <a:t> </a:t>
            </a:r>
            <a:r>
              <a:rPr lang="en-US" sz="3600" b="1" dirty="0" err="1">
                <a:solidFill>
                  <a:srgbClr val="FFC000"/>
                </a:solidFill>
              </a:rPr>
              <a:t>siswa</a:t>
            </a:r>
            <a:endParaRPr lang="en-US" sz="3600" b="1" dirty="0">
              <a:solidFill>
                <a:srgbClr val="FFC000"/>
              </a:solidFill>
            </a:endParaRPr>
          </a:p>
          <a:p>
            <a:r>
              <a:rPr lang="en-US" sz="3600" b="1" dirty="0" err="1">
                <a:solidFill>
                  <a:srgbClr val="FFC000"/>
                </a:solidFill>
              </a:rPr>
              <a:t>Pengetahuan</a:t>
            </a:r>
            <a:r>
              <a:rPr lang="en-US" sz="3600" b="1" dirty="0">
                <a:solidFill>
                  <a:srgbClr val="FFC000"/>
                </a:solidFill>
              </a:rPr>
              <a:t> </a:t>
            </a:r>
            <a:r>
              <a:rPr lang="en-US" sz="3600" b="1" dirty="0" err="1">
                <a:solidFill>
                  <a:srgbClr val="FFC000"/>
                </a:solidFill>
              </a:rPr>
              <a:t>awal</a:t>
            </a:r>
            <a:r>
              <a:rPr lang="en-US" sz="3600" b="1" dirty="0">
                <a:solidFill>
                  <a:srgbClr val="FFC000"/>
                </a:solidFill>
              </a:rPr>
              <a:t> </a:t>
            </a:r>
            <a:r>
              <a:rPr lang="en-US" sz="3600" b="1" dirty="0" err="1">
                <a:solidFill>
                  <a:srgbClr val="FFC000"/>
                </a:solidFill>
              </a:rPr>
              <a:t>siswa</a:t>
            </a:r>
            <a:endParaRPr lang="en-US" sz="3600" b="1" dirty="0">
              <a:solidFill>
                <a:srgbClr val="FFC000"/>
              </a:solidFill>
            </a:endParaRPr>
          </a:p>
          <a:p>
            <a:r>
              <a:rPr lang="en-US" sz="3600" b="1" dirty="0" err="1">
                <a:solidFill>
                  <a:srgbClr val="FFC000"/>
                </a:solidFill>
              </a:rPr>
              <a:t>Kemampuan</a:t>
            </a:r>
            <a:r>
              <a:rPr lang="en-US" sz="3600" b="1" dirty="0">
                <a:solidFill>
                  <a:srgbClr val="FFC000"/>
                </a:solidFill>
              </a:rPr>
              <a:t> </a:t>
            </a:r>
            <a:r>
              <a:rPr lang="id-ID" sz="3600" b="1" dirty="0">
                <a:solidFill>
                  <a:srgbClr val="FFC000"/>
                </a:solidFill>
              </a:rPr>
              <a:t>guru</a:t>
            </a:r>
            <a:endParaRPr lang="en-US" sz="3600" b="1" dirty="0">
              <a:solidFill>
                <a:srgbClr val="FFC000"/>
              </a:solidFill>
            </a:endParaRPr>
          </a:p>
          <a:p>
            <a:r>
              <a:rPr lang="en-US" sz="3600" b="1" dirty="0" err="1">
                <a:solidFill>
                  <a:srgbClr val="FFC000"/>
                </a:solidFill>
              </a:rPr>
              <a:t>Waktu</a:t>
            </a:r>
            <a:r>
              <a:rPr lang="en-US" sz="3600" b="1" dirty="0">
                <a:solidFill>
                  <a:srgbClr val="FFC000"/>
                </a:solidFill>
              </a:rPr>
              <a:t> </a:t>
            </a:r>
            <a:r>
              <a:rPr lang="en-US" sz="3600" b="1" dirty="0" err="1">
                <a:solidFill>
                  <a:srgbClr val="FFC000"/>
                </a:solidFill>
              </a:rPr>
              <a:t>dan</a:t>
            </a:r>
            <a:r>
              <a:rPr lang="en-US" sz="3600" b="1" dirty="0">
                <a:solidFill>
                  <a:srgbClr val="FFC000"/>
                </a:solidFill>
              </a:rPr>
              <a:t> </a:t>
            </a:r>
            <a:r>
              <a:rPr lang="en-US" sz="3600" b="1" dirty="0" err="1">
                <a:solidFill>
                  <a:srgbClr val="FFC000"/>
                </a:solidFill>
              </a:rPr>
              <a:t>fasilitas</a:t>
            </a:r>
            <a:endParaRPr lang="en-US" sz="3600" b="1" dirty="0">
              <a:solidFill>
                <a:srgbClr val="FFC000"/>
              </a:solidFill>
            </a:endParaRPr>
          </a:p>
          <a:p>
            <a:pPr>
              <a:buFontTx/>
              <a:buNone/>
            </a:pP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3630541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19100" y="215868"/>
            <a:ext cx="8229600" cy="846159"/>
          </a:xfrm>
        </p:spPr>
        <p:txBody>
          <a:bodyPr>
            <a:noAutofit/>
          </a:bodyPr>
          <a:lstStyle/>
          <a:p>
            <a:r>
              <a:rPr lang="en-US" sz="4300" b="1" dirty="0" smtClean="0">
                <a:solidFill>
                  <a:srgbClr val="000000"/>
                </a:solidFill>
              </a:rPr>
              <a:t/>
            </a:r>
            <a:br>
              <a:rPr lang="en-US" sz="4300" b="1" dirty="0" smtClean="0">
                <a:solidFill>
                  <a:srgbClr val="000000"/>
                </a:solidFill>
              </a:rPr>
            </a:br>
            <a:r>
              <a:rPr lang="en-US" sz="4300" b="1" dirty="0" err="1" smtClean="0">
                <a:solidFill>
                  <a:srgbClr val="000000"/>
                </a:solidFill>
              </a:rPr>
              <a:t>Alternatif</a:t>
            </a:r>
            <a:r>
              <a:rPr lang="en-US" sz="4300" b="1" dirty="0" smtClean="0">
                <a:solidFill>
                  <a:srgbClr val="000000"/>
                </a:solidFill>
              </a:rPr>
              <a:t> </a:t>
            </a:r>
            <a:r>
              <a:rPr lang="en-US" sz="4300" b="1" dirty="0" err="1" smtClean="0">
                <a:solidFill>
                  <a:srgbClr val="000000"/>
                </a:solidFill>
              </a:rPr>
              <a:t>Metode</a:t>
            </a:r>
            <a:r>
              <a:rPr lang="en-US" sz="4300" b="1" dirty="0" smtClean="0">
                <a:solidFill>
                  <a:srgbClr val="000000"/>
                </a:solidFill>
              </a:rPr>
              <a:t> </a:t>
            </a:r>
            <a:r>
              <a:rPr lang="en-US" sz="4300" b="1" dirty="0" err="1" smtClean="0">
                <a:solidFill>
                  <a:srgbClr val="000000"/>
                </a:solidFill>
              </a:rPr>
              <a:t>Pembelajaran</a:t>
            </a:r>
            <a:r>
              <a:rPr lang="id-ID" sz="4300" b="1" dirty="0" smtClean="0">
                <a:solidFill>
                  <a:srgbClr val="000000"/>
                </a:solidFill>
              </a:rPr>
              <a:t/>
            </a:r>
            <a:br>
              <a:rPr lang="id-ID" sz="4300" b="1" dirty="0" smtClean="0">
                <a:solidFill>
                  <a:srgbClr val="000000"/>
                </a:solidFill>
              </a:rPr>
            </a:br>
            <a:endParaRPr lang="en-US" sz="4300" dirty="0">
              <a:solidFill>
                <a:srgbClr val="000000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304792" indent="-304792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r>
              <a:rPr lang="en-US" dirty="0" smtClean="0"/>
              <a:t> </a:t>
            </a:r>
            <a:r>
              <a:rPr lang="en-US" dirty="0" err="1" smtClean="0"/>
              <a:t>saintifik</a:t>
            </a:r>
            <a:r>
              <a:rPr lang="en-US" dirty="0" smtClean="0"/>
              <a:t> (</a:t>
            </a:r>
            <a:r>
              <a:rPr lang="en-US" i="1" dirty="0" smtClean="0"/>
              <a:t>scientific Learning),</a:t>
            </a:r>
          </a:p>
          <a:p>
            <a:pPr marL="304792" indent="-304792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i="1" dirty="0" smtClean="0"/>
              <a:t>Inquiry/discovery learning, </a:t>
            </a:r>
            <a:r>
              <a:rPr lang="en-US" i="1" dirty="0" err="1" smtClean="0"/>
              <a:t>yaitu</a:t>
            </a:r>
            <a:r>
              <a:rPr lang="en-US" i="1" dirty="0" smtClean="0"/>
              <a:t> </a:t>
            </a:r>
            <a:r>
              <a:rPr lang="en-US" i="1" dirty="0" err="1" smtClean="0"/>
              <a:t>penelitian</a:t>
            </a:r>
            <a:r>
              <a:rPr lang="en-US" i="1" dirty="0" smtClean="0"/>
              <a:t>/</a:t>
            </a:r>
            <a:r>
              <a:rPr lang="en-US" i="1" dirty="0" err="1" smtClean="0"/>
              <a:t>penyingkapan</a:t>
            </a:r>
            <a:endParaRPr lang="en-US" i="1" dirty="0" smtClean="0"/>
          </a:p>
          <a:p>
            <a:pPr marL="304792" indent="-304792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r>
              <a:rPr lang="en-US" dirty="0" smtClean="0"/>
              <a:t> </a:t>
            </a:r>
            <a:r>
              <a:rPr lang="en-US" dirty="0" err="1" smtClean="0"/>
              <a:t>berbasis</a:t>
            </a:r>
            <a:r>
              <a:rPr lang="en-US" dirty="0" smtClean="0"/>
              <a:t> </a:t>
            </a:r>
            <a:r>
              <a:rPr lang="en-US" dirty="0" err="1" smtClean="0"/>
              <a:t>masalah</a:t>
            </a:r>
            <a:r>
              <a:rPr lang="en-US" dirty="0" smtClean="0"/>
              <a:t> (</a:t>
            </a:r>
            <a:r>
              <a:rPr lang="en-US" i="1" dirty="0" smtClean="0"/>
              <a:t>problem-based learning),</a:t>
            </a:r>
            <a:r>
              <a:rPr lang="en-US" i="1" dirty="0" err="1" smtClean="0"/>
              <a:t>yaitu</a:t>
            </a:r>
            <a:endParaRPr lang="en-US" i="1" dirty="0" smtClean="0"/>
          </a:p>
          <a:p>
            <a:pPr marL="304792" indent="-304792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r>
              <a:rPr lang="en-US" dirty="0" smtClean="0"/>
              <a:t> </a:t>
            </a:r>
            <a:r>
              <a:rPr lang="en-US" dirty="0" err="1" smtClean="0"/>
              <a:t>berbasis</a:t>
            </a:r>
            <a:r>
              <a:rPr lang="en-US" dirty="0" smtClean="0"/>
              <a:t> </a:t>
            </a:r>
            <a:r>
              <a:rPr lang="en-US" dirty="0" err="1" smtClean="0"/>
              <a:t>proyek</a:t>
            </a:r>
            <a:r>
              <a:rPr lang="en-US" dirty="0" smtClean="0"/>
              <a:t> (</a:t>
            </a:r>
            <a:r>
              <a:rPr lang="en-US" i="1" dirty="0" smtClean="0"/>
              <a:t>project-based learning), </a:t>
            </a:r>
            <a:r>
              <a:rPr lang="en-US" i="1" dirty="0" err="1" smtClean="0"/>
              <a:t>yaitu</a:t>
            </a:r>
            <a:endParaRPr lang="en-US" dirty="0" smtClean="0"/>
          </a:p>
          <a:p>
            <a:pPr marL="304792" indent="-304792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r>
              <a:rPr lang="en-US" dirty="0" smtClean="0"/>
              <a:t> </a:t>
            </a:r>
            <a:r>
              <a:rPr lang="en-US" dirty="0" err="1" smtClean="0"/>
              <a:t>kooperatif</a:t>
            </a:r>
            <a:r>
              <a:rPr lang="en-US" dirty="0" smtClean="0"/>
              <a:t> (</a:t>
            </a:r>
            <a:r>
              <a:rPr lang="en-US" i="1" dirty="0" smtClean="0"/>
              <a:t>cooperative learning),</a:t>
            </a:r>
            <a:endParaRPr lang="en-US" dirty="0" smtClean="0"/>
          </a:p>
          <a:p>
            <a:pPr marL="304792" indent="-304792">
              <a:buFont typeface="+mj-lt"/>
              <a:buAutoNum type="arabicPeriod"/>
            </a:pPr>
            <a:r>
              <a:rPr lang="en-US" dirty="0" smtClean="0"/>
              <a:t> </a:t>
            </a:r>
            <a:r>
              <a:rPr lang="en-US" dirty="0" err="1" smtClean="0"/>
              <a:t>Pembelajaran</a:t>
            </a:r>
            <a:r>
              <a:rPr lang="en-US" dirty="0" smtClean="0"/>
              <a:t> </a:t>
            </a:r>
            <a:r>
              <a:rPr lang="en-US" dirty="0" err="1" smtClean="0"/>
              <a:t>berbasis</a:t>
            </a:r>
            <a:r>
              <a:rPr lang="en-US" dirty="0" smtClean="0"/>
              <a:t> </a:t>
            </a:r>
            <a:r>
              <a:rPr lang="en-US" dirty="0" err="1" smtClean="0"/>
              <a:t>teks</a:t>
            </a:r>
            <a:r>
              <a:rPr lang="en-US" dirty="0" smtClean="0"/>
              <a:t> (</a:t>
            </a:r>
            <a:r>
              <a:rPr lang="en-US" i="1" dirty="0" smtClean="0"/>
              <a:t>text-based instruction/</a:t>
            </a:r>
            <a:r>
              <a:rPr lang="en-US" i="1" dirty="0" err="1" smtClean="0"/>
              <a:t>genrebased</a:t>
            </a:r>
            <a:r>
              <a:rPr lang="en-US" i="1" dirty="0" smtClean="0"/>
              <a:t> instruction)</a:t>
            </a:r>
          </a:p>
          <a:p>
            <a:pPr marL="304792" indent="-304792">
              <a:buFont typeface="+mj-lt"/>
              <a:buAutoNum type="arabicPeriod"/>
            </a:pPr>
            <a:r>
              <a:rPr lang="en-US" i="1" dirty="0" err="1" smtClean="0"/>
              <a:t>Dll</a:t>
            </a:r>
            <a:r>
              <a:rPr lang="en-US" i="1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C4E08-F318-46A0-99A2-D64D019E659B}" type="slidenum">
              <a:rPr lang="en-AU" smtClean="0"/>
              <a:pPr/>
              <a:t>27</a:t>
            </a:fld>
            <a:endParaRPr lang="en-AU"/>
          </a:p>
        </p:txBody>
      </p:sp>
      <p:pic>
        <p:nvPicPr>
          <p:cNvPr id="5" name="Picture 4" descr="bergerak 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0" y="5029200"/>
            <a:ext cx="1828800" cy="1828800"/>
          </a:xfrm>
          <a:prstGeom prst="rect">
            <a:avLst/>
          </a:prstGeom>
        </p:spPr>
      </p:pic>
    </p:spTree>
  </p:cSld>
  <p:clrMapOvr>
    <a:masterClrMapping/>
  </p:clrMapOvr>
  <p:transition spd="med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2" dur="3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" dur="3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3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8" dur="3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3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3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4" dur="3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5" dur="3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3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0" dur="3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3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3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6" dur="3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" dur="3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3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2" dur="3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3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" dur="3000" fill="hold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Alternatif </a:t>
            </a:r>
            <a:r>
              <a:rPr lang="en-US" dirty="0" err="1" smtClean="0"/>
              <a:t>Strategi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685783" indent="-685783">
              <a:buFont typeface="+mj-lt"/>
              <a:buAutoNum type="arabicPeriod"/>
            </a:pPr>
            <a:r>
              <a:rPr lang="id-ID" dirty="0" smtClean="0"/>
              <a:t>Pembelajaran Kolaboratif (</a:t>
            </a:r>
            <a:r>
              <a:rPr lang="id-ID" i="1" dirty="0" smtClean="0"/>
              <a:t>Collaborative Learning)</a:t>
            </a:r>
          </a:p>
          <a:p>
            <a:pPr marL="685783" indent="-685783">
              <a:buFont typeface="+mj-lt"/>
              <a:buAutoNum type="arabicPeriod"/>
            </a:pPr>
            <a:r>
              <a:rPr lang="it-IT" dirty="0" smtClean="0"/>
              <a:t>Presentasi</a:t>
            </a:r>
          </a:p>
          <a:p>
            <a:pPr marL="685783" indent="-685783">
              <a:buFont typeface="+mj-lt"/>
              <a:buAutoNum type="arabicPeriod"/>
            </a:pPr>
            <a:r>
              <a:rPr lang="it-IT" i="1" dirty="0" smtClean="0"/>
              <a:t>Diskusi</a:t>
            </a:r>
          </a:p>
          <a:p>
            <a:pPr marL="685783" indent="-685783">
              <a:buFont typeface="+mj-lt"/>
              <a:buAutoNum type="arabicPeriod"/>
            </a:pPr>
            <a:r>
              <a:rPr lang="en-US" dirty="0" smtClean="0"/>
              <a:t>D</a:t>
            </a:r>
            <a:r>
              <a:rPr lang="id-ID" dirty="0" smtClean="0"/>
              <a:t>ebat</a:t>
            </a:r>
            <a:endParaRPr lang="en-US" dirty="0" smtClean="0"/>
          </a:p>
          <a:p>
            <a:pPr marL="685783" indent="-685783">
              <a:buFont typeface="+mj-lt"/>
              <a:buAutoNum type="arabicPeriod"/>
            </a:pPr>
            <a:r>
              <a:rPr lang="id-ID" dirty="0" smtClean="0"/>
              <a:t>Pemanfaatan IT</a:t>
            </a:r>
            <a:endParaRPr lang="en-US" dirty="0" smtClean="0"/>
          </a:p>
          <a:p>
            <a:pPr marL="685783" indent="-685783">
              <a:buFont typeface="+mj-lt"/>
              <a:buAutoNum type="arabicPeriod"/>
            </a:pPr>
            <a:r>
              <a:rPr lang="en-US" dirty="0" smtClean="0"/>
              <a:t>Dan lain - lain</a:t>
            </a:r>
            <a:endParaRPr lang="id-ID" dirty="0"/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5720" y="1143000"/>
            <a:ext cx="7929618" cy="500052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r>
              <a:rPr lang="id-ID" sz="3225" dirty="0"/>
              <a:t>Tujuan: Siswa dapat membuat poster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00034" y="4607728"/>
            <a:ext cx="1071570" cy="30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38" tIns="45719" rIns="91438" bIns="45719" rtlCol="0">
            <a:spAutoFit/>
          </a:bodyPr>
          <a:lstStyle/>
          <a:p>
            <a:r>
              <a:rPr lang="id-ID" sz="1350" dirty="0"/>
              <a:t>MATERI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28860" y="4554149"/>
            <a:ext cx="2571768" cy="113107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38" tIns="45719" rIns="91438" bIns="45719" rtlCol="0">
            <a:spAutoFit/>
          </a:bodyPr>
          <a:lstStyle/>
          <a:p>
            <a:r>
              <a:rPr lang="id-ID" sz="1350" dirty="0"/>
              <a:t>AMATI CONTOH POSTER!</a:t>
            </a:r>
          </a:p>
          <a:p>
            <a:r>
              <a:rPr lang="id-ID" sz="1350" dirty="0"/>
              <a:t>DISKUSIKAN!</a:t>
            </a:r>
          </a:p>
          <a:p>
            <a:pPr>
              <a:buFontTx/>
              <a:buChar char="-"/>
            </a:pPr>
            <a:r>
              <a:rPr lang="id-ID" sz="1350" dirty="0"/>
              <a:t> </a:t>
            </a:r>
            <a:r>
              <a:rPr lang="id-ID" sz="1350" b="1" dirty="0">
                <a:solidFill>
                  <a:srgbClr val="C00000"/>
                </a:solidFill>
              </a:rPr>
              <a:t>Jenis poster</a:t>
            </a:r>
          </a:p>
          <a:p>
            <a:pPr>
              <a:buFontTx/>
              <a:buChar char="-"/>
            </a:pPr>
            <a:r>
              <a:rPr lang="id-ID" sz="1350" b="1" dirty="0">
                <a:solidFill>
                  <a:srgbClr val="C00000"/>
                </a:solidFill>
              </a:rPr>
              <a:t> Ciri poster</a:t>
            </a:r>
          </a:p>
          <a:p>
            <a:pPr>
              <a:buFontTx/>
              <a:buChar char="-"/>
            </a:pPr>
            <a:r>
              <a:rPr lang="id-ID" sz="1350" b="1" dirty="0">
                <a:solidFill>
                  <a:srgbClr val="C00000"/>
                </a:solidFill>
              </a:rPr>
              <a:t> Devinisi poster</a:t>
            </a:r>
          </a:p>
        </p:txBody>
      </p:sp>
      <p:sp>
        <p:nvSpPr>
          <p:cNvPr id="6" name="Right Arrow 5"/>
          <p:cNvSpPr/>
          <p:nvPr/>
        </p:nvSpPr>
        <p:spPr>
          <a:xfrm>
            <a:off x="5286380" y="4822042"/>
            <a:ext cx="642942" cy="32147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id-ID" sz="1350"/>
          </a:p>
        </p:txBody>
      </p:sp>
      <p:sp>
        <p:nvSpPr>
          <p:cNvPr id="7" name="TextBox 6"/>
          <p:cNvSpPr txBox="1"/>
          <p:nvPr/>
        </p:nvSpPr>
        <p:spPr>
          <a:xfrm>
            <a:off x="6143636" y="4929200"/>
            <a:ext cx="2571768" cy="30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38" tIns="45719" rIns="91438" bIns="45719" rtlCol="0">
            <a:spAutoFit/>
          </a:bodyPr>
          <a:lstStyle/>
          <a:p>
            <a:r>
              <a:rPr lang="id-ID" sz="1350" b="1" dirty="0">
                <a:solidFill>
                  <a:srgbClr val="C00000"/>
                </a:solidFill>
              </a:rPr>
              <a:t>PRESENTASIKAN HASIL DISKUSI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8596" y="3321844"/>
            <a:ext cx="1223970" cy="30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38" tIns="45719" rIns="91438" bIns="45719" rtlCol="0">
            <a:spAutoFit/>
          </a:bodyPr>
          <a:lstStyle/>
          <a:p>
            <a:r>
              <a:rPr lang="id-ID" sz="1350" dirty="0"/>
              <a:t>BERBUAT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57423" y="3214687"/>
            <a:ext cx="4214842" cy="50782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38" tIns="45719" rIns="91438" bIns="45719" rtlCol="0">
            <a:spAutoFit/>
          </a:bodyPr>
          <a:lstStyle/>
          <a:p>
            <a:r>
              <a:rPr lang="id-ID" sz="1350" dirty="0"/>
              <a:t>TUGAS KELOMPOK</a:t>
            </a:r>
          </a:p>
          <a:p>
            <a:r>
              <a:rPr lang="id-ID" sz="1350" dirty="0"/>
              <a:t>Membuat poster</a:t>
            </a:r>
          </a:p>
        </p:txBody>
      </p:sp>
      <p:sp>
        <p:nvSpPr>
          <p:cNvPr id="11" name="Up Arrow 10"/>
          <p:cNvSpPr/>
          <p:nvPr/>
        </p:nvSpPr>
        <p:spPr>
          <a:xfrm>
            <a:off x="6072199" y="3804049"/>
            <a:ext cx="500066" cy="101799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id-ID" sz="1350"/>
          </a:p>
        </p:txBody>
      </p:sp>
      <p:sp>
        <p:nvSpPr>
          <p:cNvPr id="12" name="TextBox 11"/>
          <p:cNvSpPr txBox="1"/>
          <p:nvPr/>
        </p:nvSpPr>
        <p:spPr>
          <a:xfrm>
            <a:off x="6000760" y="2357432"/>
            <a:ext cx="2571768" cy="30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id-ID" sz="1350" b="1" dirty="0">
                <a:solidFill>
                  <a:srgbClr val="C00000"/>
                </a:solidFill>
              </a:rPr>
              <a:t>P</a:t>
            </a:r>
            <a:r>
              <a:rPr lang="en-US" sz="1350" b="1" dirty="0" err="1">
                <a:solidFill>
                  <a:srgbClr val="C00000"/>
                </a:solidFill>
              </a:rPr>
              <a:t>ameran</a:t>
            </a:r>
            <a:endParaRPr lang="id-ID" sz="1350" b="1" dirty="0">
              <a:solidFill>
                <a:srgbClr val="C00000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6643702" y="3214687"/>
            <a:ext cx="2500298" cy="160735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id-ID" sz="1350" dirty="0"/>
              <a:t>POSTER:</a:t>
            </a:r>
          </a:p>
          <a:p>
            <a:pPr marL="179384" indent="-179384">
              <a:buFont typeface="Wingdings" pitchFamily="2" charset="2"/>
              <a:buChar char="§"/>
            </a:pPr>
            <a:r>
              <a:rPr lang="id-ID" sz="1350" dirty="0"/>
              <a:t>Gambar mencolok</a:t>
            </a:r>
          </a:p>
          <a:p>
            <a:pPr marL="179384" indent="-179384">
              <a:buFont typeface="Wingdings" pitchFamily="2" charset="2"/>
              <a:buChar char="§"/>
            </a:pPr>
            <a:r>
              <a:rPr lang="id-ID" sz="1350" dirty="0"/>
              <a:t>Ada kata singkat</a:t>
            </a:r>
          </a:p>
          <a:p>
            <a:pPr marL="179384" indent="-179384">
              <a:buFont typeface="Wingdings" pitchFamily="2" charset="2"/>
              <a:buChar char="§"/>
            </a:pPr>
            <a:r>
              <a:rPr lang="id-ID" sz="1350" dirty="0"/>
              <a:t>Memuat pesan</a:t>
            </a:r>
          </a:p>
          <a:p>
            <a:pPr algn="ctr"/>
            <a:endParaRPr lang="id-ID" sz="1350" dirty="0"/>
          </a:p>
        </p:txBody>
      </p:sp>
      <p:sp>
        <p:nvSpPr>
          <p:cNvPr id="14" name="Up Arrow 13"/>
          <p:cNvSpPr/>
          <p:nvPr/>
        </p:nvSpPr>
        <p:spPr>
          <a:xfrm>
            <a:off x="7072330" y="1821645"/>
            <a:ext cx="500066" cy="42862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id-ID" sz="1350"/>
          </a:p>
        </p:txBody>
      </p:sp>
      <p:sp>
        <p:nvSpPr>
          <p:cNvPr id="15" name="TextBox 14"/>
          <p:cNvSpPr txBox="1"/>
          <p:nvPr/>
        </p:nvSpPr>
        <p:spPr>
          <a:xfrm>
            <a:off x="428596" y="2411009"/>
            <a:ext cx="1223970" cy="30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38" tIns="45719" rIns="91438" bIns="45719" rtlCol="0">
            <a:spAutoFit/>
          </a:bodyPr>
          <a:lstStyle/>
          <a:p>
            <a:r>
              <a:rPr lang="id-ID" sz="1350" dirty="0"/>
              <a:t>BERHASIL</a:t>
            </a:r>
          </a:p>
        </p:txBody>
      </p:sp>
      <p:sp>
        <p:nvSpPr>
          <p:cNvPr id="16" name="Up Arrow 15"/>
          <p:cNvSpPr/>
          <p:nvPr/>
        </p:nvSpPr>
        <p:spPr>
          <a:xfrm flipH="1">
            <a:off x="785787" y="3696892"/>
            <a:ext cx="285752" cy="80367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id-ID" sz="1350"/>
          </a:p>
        </p:txBody>
      </p:sp>
      <p:sp>
        <p:nvSpPr>
          <p:cNvPr id="17" name="Up Arrow 16"/>
          <p:cNvSpPr/>
          <p:nvPr/>
        </p:nvSpPr>
        <p:spPr>
          <a:xfrm flipH="1">
            <a:off x="785787" y="2732480"/>
            <a:ext cx="285752" cy="48220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id-ID" sz="1350"/>
          </a:p>
        </p:txBody>
      </p:sp>
      <p:sp>
        <p:nvSpPr>
          <p:cNvPr id="18" name="Right Arrow 17"/>
          <p:cNvSpPr/>
          <p:nvPr/>
        </p:nvSpPr>
        <p:spPr>
          <a:xfrm>
            <a:off x="2143108" y="2464587"/>
            <a:ext cx="3714776" cy="21431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id-ID" sz="1350"/>
          </a:p>
        </p:txBody>
      </p:sp>
      <p:sp>
        <p:nvSpPr>
          <p:cNvPr id="19" name="TextBox 18"/>
          <p:cNvSpPr txBox="1"/>
          <p:nvPr/>
        </p:nvSpPr>
        <p:spPr>
          <a:xfrm>
            <a:off x="285721" y="457200"/>
            <a:ext cx="2643206" cy="461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38" tIns="45719" rIns="91438" bIns="45719" rtlCol="0">
            <a:spAutoFit/>
          </a:bodyPr>
          <a:lstStyle/>
          <a:p>
            <a:r>
              <a:rPr lang="id-ID" sz="2400" b="1" dirty="0"/>
              <a:t>MATERI: POSTER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214415" y="4179100"/>
            <a:ext cx="4857784" cy="3000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38" tIns="45719" rIns="91438" bIns="45719" rtlCol="0">
            <a:spAutoFit/>
          </a:bodyPr>
          <a:lstStyle/>
          <a:p>
            <a:r>
              <a:rPr lang="id-ID" sz="1350" dirty="0"/>
              <a:t>Tujuan: Siswa dapat mengidentifikasi poster</a:t>
            </a:r>
          </a:p>
        </p:txBody>
      </p:sp>
      <p:sp>
        <p:nvSpPr>
          <p:cNvPr id="20" name="Oval 19"/>
          <p:cNvSpPr/>
          <p:nvPr/>
        </p:nvSpPr>
        <p:spPr>
          <a:xfrm>
            <a:off x="4000496" y="4929199"/>
            <a:ext cx="1500198" cy="928694"/>
          </a:xfrm>
          <a:prstGeom prst="ellipse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sz="1350" dirty="0" err="1">
                <a:solidFill>
                  <a:schemeClr val="tx1"/>
                </a:solidFill>
              </a:rPr>
              <a:t>Kerjasama</a:t>
            </a:r>
            <a:endParaRPr lang="en-US" sz="1350" dirty="0">
              <a:solidFill>
                <a:schemeClr val="tx1"/>
              </a:solidFill>
            </a:endParaRPr>
          </a:p>
          <a:p>
            <a:pPr algn="ctr"/>
            <a:r>
              <a:rPr lang="en-US" sz="1350" dirty="0" err="1">
                <a:solidFill>
                  <a:schemeClr val="tx1"/>
                </a:solidFill>
              </a:rPr>
              <a:t>Solidaritas</a:t>
            </a:r>
            <a:endParaRPr lang="en-US" sz="1350" dirty="0">
              <a:solidFill>
                <a:schemeClr val="tx1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7358082" y="5214951"/>
            <a:ext cx="1500198" cy="928694"/>
          </a:xfrm>
          <a:prstGeom prst="ellipse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sz="1350" dirty="0" err="1">
                <a:solidFill>
                  <a:schemeClr val="tx1"/>
                </a:solidFill>
              </a:rPr>
              <a:t>Berani</a:t>
            </a:r>
            <a:endParaRPr lang="en-US" sz="1350" dirty="0">
              <a:solidFill>
                <a:schemeClr val="tx1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4214811" y="2714620"/>
            <a:ext cx="2214578" cy="928694"/>
          </a:xfrm>
          <a:prstGeom prst="ellipse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sz="1350" dirty="0" err="1">
                <a:solidFill>
                  <a:schemeClr val="tx1"/>
                </a:solidFill>
              </a:rPr>
              <a:t>Kreatif</a:t>
            </a:r>
            <a:endParaRPr lang="en-US" sz="1350" dirty="0">
              <a:solidFill>
                <a:schemeClr val="tx1"/>
              </a:solidFill>
            </a:endParaRPr>
          </a:p>
          <a:p>
            <a:pPr algn="ctr"/>
            <a:r>
              <a:rPr lang="en-US" sz="1350" dirty="0" err="1">
                <a:solidFill>
                  <a:schemeClr val="tx1"/>
                </a:solidFill>
              </a:rPr>
              <a:t>Tanggung</a:t>
            </a:r>
            <a:r>
              <a:rPr lang="en-US" sz="1350" dirty="0">
                <a:solidFill>
                  <a:schemeClr val="tx1"/>
                </a:solidFill>
              </a:rPr>
              <a:t> </a:t>
            </a:r>
            <a:r>
              <a:rPr lang="en-US" sz="1350" dirty="0" err="1">
                <a:solidFill>
                  <a:schemeClr val="tx1"/>
                </a:solidFill>
              </a:rPr>
              <a:t>jawab</a:t>
            </a:r>
            <a:endParaRPr lang="en-US" sz="1350" dirty="0">
              <a:solidFill>
                <a:schemeClr val="tx1"/>
              </a:solidFill>
            </a:endParaRPr>
          </a:p>
        </p:txBody>
      </p:sp>
      <p:sp>
        <p:nvSpPr>
          <p:cNvPr id="24" name="Oval 23"/>
          <p:cNvSpPr/>
          <p:nvPr/>
        </p:nvSpPr>
        <p:spPr>
          <a:xfrm>
            <a:off x="7643802" y="1857364"/>
            <a:ext cx="1500198" cy="928694"/>
          </a:xfrm>
          <a:prstGeom prst="ellipse">
            <a:avLst/>
          </a:prstGeom>
          <a:solidFill>
            <a:schemeClr val="bg2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r>
              <a:rPr lang="en-US" sz="1350" dirty="0" err="1">
                <a:solidFill>
                  <a:schemeClr val="tx1"/>
                </a:solidFill>
              </a:rPr>
              <a:t>Berani</a:t>
            </a:r>
            <a:endParaRPr lang="en-US" sz="135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6387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4"/>
          <p:cNvSpPr txBox="1">
            <a:spLocks/>
          </p:cNvSpPr>
          <p:nvPr/>
        </p:nvSpPr>
        <p:spPr>
          <a:xfrm>
            <a:off x="3443978" y="2308189"/>
            <a:ext cx="2498211" cy="3406811"/>
          </a:xfrm>
          <a:prstGeom prst="rect">
            <a:avLst/>
          </a:prstGeom>
          <a:noFill/>
        </p:spPr>
        <p:txBody>
          <a:bodyPr lIns="68580" tIns="34290" rIns="68580" bIns="34290" rtlCol="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0010" indent="-100010"/>
            <a:r>
              <a:rPr lang="en-US" sz="1200" dirty="0" err="1">
                <a:latin typeface="Arial Narrow" pitchFamily="34" charset="0"/>
                <a:cs typeface="Century Gothic"/>
              </a:rPr>
              <a:t>Peringkat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Indeks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Daya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Saing</a:t>
            </a:r>
            <a:r>
              <a:rPr lang="en-US" sz="1200" dirty="0">
                <a:latin typeface="Arial Narrow" pitchFamily="34" charset="0"/>
                <a:cs typeface="Century Gothic"/>
              </a:rPr>
              <a:t> Global: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41</a:t>
            </a:r>
            <a:r>
              <a:rPr lang="en-US" sz="1200" dirty="0">
                <a:solidFill>
                  <a:schemeClr val="accent2"/>
                </a:solidFill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dari</a:t>
            </a:r>
            <a:r>
              <a:rPr lang="en-US" sz="1200" dirty="0">
                <a:latin typeface="Arial Narrow" pitchFamily="34" charset="0"/>
                <a:cs typeface="Century Gothic"/>
              </a:rPr>
              <a:t> 138 Negara (WEF, 2016)</a:t>
            </a:r>
            <a:r>
              <a:rPr lang="en-US" sz="1200" noProof="1">
                <a:latin typeface="Arial Narrow" pitchFamily="34" charset="0"/>
                <a:ea typeface="Tahoma" pitchFamily="34" charset="0"/>
                <a:cs typeface="Century Gothic"/>
              </a:rPr>
              <a:t> </a:t>
            </a:r>
          </a:p>
          <a:p>
            <a:pPr marL="100010" indent="-100010"/>
            <a:r>
              <a:rPr lang="en-US" sz="1200" dirty="0" err="1">
                <a:latin typeface="Arial Narrow" pitchFamily="34" charset="0"/>
                <a:cs typeface="Century Gothic"/>
              </a:rPr>
              <a:t>Indeks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Persepsi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Korupsi</a:t>
            </a:r>
            <a:r>
              <a:rPr lang="en-US" sz="1200" dirty="0">
                <a:latin typeface="Arial Narrow" pitchFamily="34" charset="0"/>
                <a:cs typeface="Century Gothic"/>
              </a:rPr>
              <a:t> Indonesia,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peringkat</a:t>
            </a:r>
            <a:r>
              <a:rPr lang="en-US" sz="1200" dirty="0">
                <a:latin typeface="Arial Narrow" pitchFamily="34" charset="0"/>
                <a:cs typeface="Century Gothic"/>
              </a:rPr>
              <a:t> ke-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88</a:t>
            </a:r>
            <a:r>
              <a:rPr lang="en-US" sz="1200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 </a:t>
            </a:r>
            <a:r>
              <a:rPr lang="en-US" sz="1200" dirty="0">
                <a:latin typeface="Arial Narrow" pitchFamily="34" charset="0"/>
                <a:cs typeface="Century Gothic"/>
              </a:rPr>
              <a:t>(</a:t>
            </a:r>
            <a:r>
              <a:rPr lang="en-GB" sz="1200" dirty="0">
                <a:latin typeface="Arial Narrow" pitchFamily="34" charset="0"/>
              </a:rPr>
              <a:t>Transparency International, </a:t>
            </a:r>
            <a:r>
              <a:rPr lang="en-US" sz="1200" dirty="0">
                <a:latin typeface="Arial Narrow" pitchFamily="34" charset="0"/>
                <a:cs typeface="Century Gothic"/>
              </a:rPr>
              <a:t>2015), naik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dari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tahun</a:t>
            </a:r>
            <a:r>
              <a:rPr lang="en-US" sz="1200" dirty="0">
                <a:latin typeface="Arial Narrow" pitchFamily="34" charset="0"/>
                <a:cs typeface="Century Gothic"/>
              </a:rPr>
              <a:t> 2014 yang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berada</a:t>
            </a:r>
            <a:r>
              <a:rPr lang="en-US" sz="1200" dirty="0">
                <a:latin typeface="Arial Narrow" pitchFamily="34" charset="0"/>
                <a:cs typeface="Century Gothic"/>
              </a:rPr>
              <a:t> di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peringkat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107</a:t>
            </a:r>
            <a:endParaRPr lang="en-US" sz="1200" noProof="1">
              <a:latin typeface="Arial Narrow" pitchFamily="34" charset="0"/>
              <a:ea typeface="Tahoma" pitchFamily="34" charset="0"/>
              <a:cs typeface="Century Gothic"/>
            </a:endParaRPr>
          </a:p>
          <a:p>
            <a:pPr marL="100010" indent="-100010"/>
            <a:r>
              <a:rPr lang="en-US" sz="1200" dirty="0" err="1">
                <a:latin typeface="Arial Narrow" pitchFamily="34" charset="0"/>
                <a:cs typeface="Century Gothic"/>
              </a:rPr>
              <a:t>Penduduk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miskin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10,86%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sebesar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28,01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juta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jiwa</a:t>
            </a:r>
            <a:r>
              <a:rPr lang="en-US" sz="1200" dirty="0">
                <a:latin typeface="Arial Narrow" pitchFamily="34" charset="0"/>
                <a:cs typeface="Century Gothic"/>
              </a:rPr>
              <a:t> (BPS, 2016),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turun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dari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tahun</a:t>
            </a:r>
            <a:r>
              <a:rPr lang="en-US" sz="1200" dirty="0">
                <a:latin typeface="Arial Narrow" pitchFamily="34" charset="0"/>
                <a:cs typeface="Century Gothic"/>
              </a:rPr>
              <a:t> 2015 yang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berjumlah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11,22%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sebesar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28,59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juta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jiwa</a:t>
            </a:r>
            <a:r>
              <a:rPr lang="en-US" sz="1200" dirty="0">
                <a:latin typeface="Arial Narrow" pitchFamily="34" charset="0"/>
                <a:cs typeface="Century Gothic"/>
              </a:rPr>
              <a:t>.</a:t>
            </a:r>
            <a:endParaRPr lang="en-US" sz="1200" noProof="1">
              <a:latin typeface="Arial Narrow" pitchFamily="34" charset="0"/>
              <a:ea typeface="Tahoma" pitchFamily="34" charset="0"/>
              <a:cs typeface="Century Gothic"/>
            </a:endParaRPr>
          </a:p>
          <a:p>
            <a:pPr marL="100010" indent="-100010"/>
            <a:r>
              <a:rPr lang="id-ID" sz="1200" dirty="0">
                <a:latin typeface="Arial Narrow" pitchFamily="34" charset="0"/>
                <a:ea typeface="Tahoma" panose="020B0604030504040204" pitchFamily="34" charset="0"/>
                <a:cs typeface="Century Gothic"/>
              </a:rPr>
              <a:t>Pertumbuhan ekonomi sebesar </a:t>
            </a:r>
            <a:r>
              <a:rPr lang="id-ID" sz="1200" b="1" dirty="0">
                <a:solidFill>
                  <a:srgbClr val="FF0000"/>
                </a:solidFill>
                <a:latin typeface="Arial Narrow" pitchFamily="34" charset="0"/>
                <a:ea typeface="Tahoma" panose="020B0604030504040204" pitchFamily="34" charset="0"/>
                <a:cs typeface="Century Gothic"/>
              </a:rPr>
              <a:t>4,8% - 5,1</a:t>
            </a:r>
            <a:r>
              <a:rPr lang="en-GB" sz="1200" b="1" dirty="0">
                <a:solidFill>
                  <a:srgbClr val="FF0000"/>
                </a:solidFill>
                <a:latin typeface="Arial Narrow" pitchFamily="34" charset="0"/>
                <a:ea typeface="Tahoma" panose="020B0604030504040204" pitchFamily="34" charset="0"/>
                <a:cs typeface="Century Gothic"/>
              </a:rPr>
              <a:t>8</a:t>
            </a:r>
            <a:r>
              <a:rPr lang="id-ID" sz="1200" b="1" dirty="0">
                <a:solidFill>
                  <a:srgbClr val="FF0000"/>
                </a:solidFill>
                <a:latin typeface="Arial Narrow" pitchFamily="34" charset="0"/>
                <a:ea typeface="Tahoma" panose="020B0604030504040204" pitchFamily="34" charset="0"/>
                <a:cs typeface="Century Gothic"/>
              </a:rPr>
              <a:t>%</a:t>
            </a:r>
            <a:r>
              <a:rPr lang="en-GB" sz="1200" b="1" dirty="0">
                <a:solidFill>
                  <a:srgbClr val="FF0000"/>
                </a:solidFill>
                <a:latin typeface="Arial Narrow" pitchFamily="34" charset="0"/>
                <a:ea typeface="Tahoma" panose="020B0604030504040204" pitchFamily="34" charset="0"/>
                <a:cs typeface="Century Gothic"/>
              </a:rPr>
              <a:t> </a:t>
            </a:r>
            <a:r>
              <a:rPr lang="en-GB" sz="1200" dirty="0">
                <a:latin typeface="Arial Narrow" pitchFamily="34" charset="0"/>
                <a:ea typeface="Tahoma" panose="020B0604030504040204" pitchFamily="34" charset="0"/>
                <a:cs typeface="Century Gothic"/>
              </a:rPr>
              <a:t>(BBC, 2016)</a:t>
            </a:r>
            <a:endParaRPr lang="en-US" sz="1200" dirty="0">
              <a:latin typeface="Arial Narrow" pitchFamily="34" charset="0"/>
              <a:cs typeface="Century Gothic"/>
            </a:endParaRPr>
          </a:p>
          <a:p>
            <a:pPr marL="100010" indent="-100010"/>
            <a:r>
              <a:rPr lang="en-US" sz="1200" dirty="0" err="1">
                <a:latin typeface="Arial Narrow" pitchFamily="34" charset="0"/>
                <a:cs typeface="Century Gothic"/>
              </a:rPr>
              <a:t>Indeks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Kebahagiaan</a:t>
            </a:r>
            <a:r>
              <a:rPr lang="en-US" sz="1200" dirty="0">
                <a:latin typeface="Arial Narrow" pitchFamily="34" charset="0"/>
                <a:cs typeface="Century Gothic"/>
              </a:rPr>
              <a:t>: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survei</a:t>
            </a:r>
            <a:r>
              <a:rPr lang="en-US" sz="1200" dirty="0">
                <a:latin typeface="Arial Narrow" pitchFamily="34" charset="0"/>
                <a:cs typeface="Century Gothic"/>
              </a:rPr>
              <a:t> BPS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tahun</a:t>
            </a:r>
            <a:r>
              <a:rPr lang="en-US" sz="1200" dirty="0">
                <a:latin typeface="Arial Narrow" pitchFamily="34" charset="0"/>
                <a:cs typeface="Century Gothic"/>
              </a:rPr>
              <a:t> 2014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sebesar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68,28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pada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skala</a:t>
            </a:r>
            <a:r>
              <a:rPr lang="en-US" sz="1200" dirty="0">
                <a:latin typeface="Arial Narrow" pitchFamily="34" charset="0"/>
                <a:cs typeface="Century Gothic"/>
              </a:rPr>
              <a:t> 0-100,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Indeks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Kebahagiaan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Dunia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peringkat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79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dari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157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negara</a:t>
            </a:r>
            <a:r>
              <a:rPr lang="en-US" sz="1200" dirty="0">
                <a:latin typeface="Arial Narrow" pitchFamily="34" charset="0"/>
                <a:cs typeface="Century Gothic"/>
              </a:rPr>
              <a:t> (PBB, 2016).</a:t>
            </a:r>
            <a:endParaRPr lang="en-US" sz="1200" noProof="1">
              <a:latin typeface="Arial Narrow" pitchFamily="34" charset="0"/>
              <a:ea typeface="Tahoma" pitchFamily="34" charset="0"/>
              <a:cs typeface="Century Gothic"/>
            </a:endParaRPr>
          </a:p>
          <a:p>
            <a:pPr marL="161996" indent="-161996" defTabSz="822917">
              <a:spcBef>
                <a:spcPts val="0"/>
              </a:spcBef>
              <a:spcAft>
                <a:spcPts val="540"/>
              </a:spcAft>
              <a:buFont typeface="Wingdings" charset="2"/>
              <a:buChar char="§"/>
              <a:defRPr/>
            </a:pPr>
            <a:endParaRPr lang="tr-TR" sz="1400" noProof="1">
              <a:latin typeface="Arial Narrow" pitchFamily="34" charset="0"/>
              <a:ea typeface="Tahoma" pitchFamily="34" charset="0"/>
              <a:cs typeface="Century Gothic"/>
            </a:endParaRP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264771" y="2316870"/>
            <a:ext cx="3146489" cy="3237398"/>
          </a:xfrm>
          <a:prstGeom prst="rect">
            <a:avLst/>
          </a:prstGeom>
          <a:noFill/>
        </p:spPr>
        <p:txBody>
          <a:bodyPr lIns="68580" tIns="34290" rIns="68580" bIns="3429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3984" indent="-101597" defTabSz="822940">
              <a:spcBef>
                <a:spcPts val="0"/>
              </a:spcBef>
              <a:defRPr/>
            </a:pPr>
            <a:r>
              <a:rPr lang="en-US" sz="1200" dirty="0" err="1">
                <a:latin typeface="Arial Narrow" pitchFamily="34" charset="0"/>
                <a:cs typeface="Century Gothic"/>
              </a:rPr>
              <a:t>Populasi</a:t>
            </a:r>
            <a:r>
              <a:rPr lang="en-US" sz="1200" dirty="0">
                <a:solidFill>
                  <a:srgbClr val="3382CE"/>
                </a:solidFill>
                <a:latin typeface="Arial Narrow" pitchFamily="34" charset="0"/>
                <a:cs typeface="Century Gothic"/>
              </a:rPr>
              <a:t> </a:t>
            </a:r>
            <a:r>
              <a:rPr lang="pl-PL" sz="1200" b="1" dirty="0">
                <a:solidFill>
                  <a:srgbClr val="FF0000"/>
                </a:solidFill>
                <a:latin typeface="Arial Narrow" pitchFamily="34" charset="0"/>
              </a:rPr>
              <a:t>237</a:t>
            </a:r>
            <a:r>
              <a:rPr lang="en-GB" sz="1200" b="1" dirty="0">
                <a:solidFill>
                  <a:srgbClr val="FF0000"/>
                </a:solidFill>
                <a:latin typeface="Arial Narrow" pitchFamily="34" charset="0"/>
              </a:rPr>
              <a:t>,</a:t>
            </a:r>
            <a:r>
              <a:rPr lang="pl-PL" sz="1200" b="1" dirty="0">
                <a:solidFill>
                  <a:srgbClr val="FF0000"/>
                </a:solidFill>
                <a:latin typeface="Arial Narrow" pitchFamily="34" charset="0"/>
              </a:rPr>
              <a:t>64 </a:t>
            </a:r>
            <a:r>
              <a:rPr lang="en-GB" sz="1200" dirty="0" err="1">
                <a:latin typeface="Arial Narrow" pitchFamily="34" charset="0"/>
              </a:rPr>
              <a:t>juta</a:t>
            </a:r>
            <a:r>
              <a:rPr lang="en-GB" sz="1200" b="1" dirty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pl-PL" sz="1200" dirty="0">
                <a:latin typeface="Arial Narrow" pitchFamily="34" charset="0"/>
              </a:rPr>
              <a:t>jiwa</a:t>
            </a:r>
            <a:r>
              <a:rPr lang="en-GB" sz="1200" dirty="0">
                <a:latin typeface="Arial Narrow" pitchFamily="34" charset="0"/>
              </a:rPr>
              <a:t> (BPS, 2010).</a:t>
            </a:r>
          </a:p>
          <a:p>
            <a:pPr marL="153984" indent="-101597" defTabSz="822940">
              <a:spcBef>
                <a:spcPts val="0"/>
              </a:spcBef>
              <a:defRPr/>
            </a:pPr>
            <a:r>
              <a:rPr lang="en-GB" sz="1200" dirty="0" err="1">
                <a:latin typeface="Arial Narrow" pitchFamily="34" charset="0"/>
              </a:rPr>
              <a:t>Jumlah</a:t>
            </a:r>
            <a:r>
              <a:rPr lang="en-GB" sz="1200" dirty="0">
                <a:latin typeface="Arial Narrow" pitchFamily="34" charset="0"/>
              </a:rPr>
              <a:t> </a:t>
            </a:r>
            <a:r>
              <a:rPr lang="en-GB" sz="1200" dirty="0" err="1">
                <a:latin typeface="Arial Narrow" pitchFamily="34" charset="0"/>
              </a:rPr>
              <a:t>etnis</a:t>
            </a:r>
            <a:r>
              <a:rPr lang="en-GB" sz="1200" dirty="0">
                <a:latin typeface="Arial Narrow" pitchFamily="34" charset="0"/>
              </a:rPr>
              <a:t> di Indonesia </a:t>
            </a:r>
            <a:r>
              <a:rPr lang="en-GB" sz="1200" b="1" dirty="0">
                <a:solidFill>
                  <a:srgbClr val="FF0000"/>
                </a:solidFill>
                <a:latin typeface="Arial Narrow" pitchFamily="34" charset="0"/>
              </a:rPr>
              <a:t>1340</a:t>
            </a:r>
            <a:r>
              <a:rPr lang="en-GB" sz="1200" dirty="0">
                <a:latin typeface="Arial Narrow" pitchFamily="34" charset="0"/>
              </a:rPr>
              <a:t> </a:t>
            </a:r>
            <a:r>
              <a:rPr lang="en-GB" sz="1200" dirty="0" err="1">
                <a:latin typeface="Arial Narrow" pitchFamily="34" charset="0"/>
              </a:rPr>
              <a:t>etnik</a:t>
            </a:r>
            <a:r>
              <a:rPr lang="en-GB" sz="1200" dirty="0">
                <a:latin typeface="Arial Narrow" pitchFamily="34" charset="0"/>
              </a:rPr>
              <a:t> </a:t>
            </a:r>
            <a:r>
              <a:rPr lang="en-GB" sz="1200" dirty="0" err="1">
                <a:latin typeface="Arial Narrow" pitchFamily="34" charset="0"/>
              </a:rPr>
              <a:t>dari</a:t>
            </a:r>
            <a:r>
              <a:rPr lang="en-GB" sz="1200" dirty="0">
                <a:latin typeface="Arial Narrow" pitchFamily="34" charset="0"/>
              </a:rPr>
              <a:t> </a:t>
            </a:r>
            <a:r>
              <a:rPr lang="en-GB" sz="1200" dirty="0" err="1">
                <a:latin typeface="Arial Narrow" pitchFamily="34" charset="0"/>
              </a:rPr>
              <a:t>Sabang</a:t>
            </a:r>
            <a:r>
              <a:rPr lang="en-GB" sz="1200" dirty="0">
                <a:latin typeface="Arial Narrow" pitchFamily="34" charset="0"/>
              </a:rPr>
              <a:t> </a:t>
            </a:r>
            <a:r>
              <a:rPr lang="en-GB" sz="1200" dirty="0" err="1">
                <a:latin typeface="Arial Narrow" pitchFamily="34" charset="0"/>
              </a:rPr>
              <a:t>sampai</a:t>
            </a:r>
            <a:r>
              <a:rPr lang="en-GB" sz="1200" dirty="0">
                <a:latin typeface="Arial Narrow" pitchFamily="34" charset="0"/>
              </a:rPr>
              <a:t> </a:t>
            </a:r>
            <a:r>
              <a:rPr lang="en-GB" sz="1200" dirty="0" err="1">
                <a:latin typeface="Arial Narrow" pitchFamily="34" charset="0"/>
              </a:rPr>
              <a:t>Merauke</a:t>
            </a:r>
            <a:r>
              <a:rPr lang="en-GB" sz="1200" dirty="0">
                <a:latin typeface="Arial Narrow" pitchFamily="34" charset="0"/>
              </a:rPr>
              <a:t> (BPPB, 2016).</a:t>
            </a:r>
          </a:p>
          <a:p>
            <a:pPr marL="153984" indent="-101597" defTabSz="822940">
              <a:spcBef>
                <a:spcPts val="0"/>
              </a:spcBef>
              <a:defRPr/>
            </a:pPr>
            <a:r>
              <a:rPr lang="en-US" sz="1200" dirty="0" err="1">
                <a:latin typeface="Arial Narrow" pitchFamily="34" charset="0"/>
                <a:cs typeface="Century Gothic"/>
              </a:rPr>
              <a:t>Jumlah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sekolah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297.368</a:t>
            </a:r>
            <a:r>
              <a:rPr lang="en-US" sz="1200" dirty="0">
                <a:latin typeface="Arial Narrow" pitchFamily="34" charset="0"/>
                <a:cs typeface="Century Gothic"/>
              </a:rPr>
              <a:t>, Guru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3.439.794</a:t>
            </a:r>
            <a:r>
              <a:rPr lang="en-US" sz="1200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,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Siswa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GB" sz="1200" b="1" dirty="0">
                <a:solidFill>
                  <a:srgbClr val="FF0000"/>
                </a:solidFill>
                <a:latin typeface="Arial Narrow" pitchFamily="34" charset="0"/>
              </a:rPr>
              <a:t>49.186.235 </a:t>
            </a:r>
            <a:r>
              <a:rPr lang="en-GB" sz="1200" dirty="0">
                <a:latin typeface="Arial Narrow" pitchFamily="34" charset="0"/>
              </a:rPr>
              <a:t>(PDSPK, 2016).</a:t>
            </a:r>
          </a:p>
          <a:p>
            <a:pPr marL="153984" indent="-101597" defTabSz="822940">
              <a:spcBef>
                <a:spcPts val="0"/>
              </a:spcBef>
              <a:defRPr/>
            </a:pPr>
            <a:r>
              <a:rPr lang="en-US" sz="1200" dirty="0" err="1">
                <a:latin typeface="Arial Narrow" pitchFamily="34" charset="0"/>
                <a:cs typeface="Century Gothic"/>
              </a:rPr>
              <a:t>Jumlah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siswa</a:t>
            </a:r>
            <a:r>
              <a:rPr lang="en-US" sz="1200" dirty="0">
                <a:latin typeface="Arial Narrow" pitchFamily="34" charset="0"/>
                <a:cs typeface="Century Gothic"/>
              </a:rPr>
              <a:t> TK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4.495.432</a:t>
            </a:r>
            <a:r>
              <a:rPr lang="en-US" sz="1200" dirty="0">
                <a:latin typeface="Arial Narrow" pitchFamily="34" charset="0"/>
                <a:cs typeface="Century Gothic"/>
              </a:rPr>
              <a:t>, SLB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118.079</a:t>
            </a:r>
            <a:r>
              <a:rPr lang="en-US" sz="1200" dirty="0">
                <a:latin typeface="Arial Narrow" pitchFamily="34" charset="0"/>
                <a:cs typeface="Century Gothic"/>
              </a:rPr>
              <a:t>, SD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25.885.053</a:t>
            </a:r>
            <a:r>
              <a:rPr lang="en-US" sz="1200" dirty="0">
                <a:latin typeface="Arial Narrow" pitchFamily="34" charset="0"/>
                <a:cs typeface="Century Gothic"/>
              </a:rPr>
              <a:t>, SMP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10.040.277</a:t>
            </a:r>
            <a:r>
              <a:rPr lang="en-US" sz="1200" dirty="0">
                <a:latin typeface="Arial Narrow" pitchFamily="34" charset="0"/>
                <a:cs typeface="Century Gothic"/>
              </a:rPr>
              <a:t>, SMA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4.312.407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dan</a:t>
            </a:r>
            <a:r>
              <a:rPr lang="en-US" sz="1200" dirty="0">
                <a:latin typeface="Arial Narrow" pitchFamily="34" charset="0"/>
                <a:cs typeface="Century Gothic"/>
              </a:rPr>
              <a:t> SMK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4.334.987</a:t>
            </a:r>
            <a:r>
              <a:rPr lang="en-US" sz="1200" dirty="0">
                <a:latin typeface="Arial Narrow" pitchFamily="34" charset="0"/>
                <a:cs typeface="Century Gothic"/>
              </a:rPr>
              <a:t> (PDSPK, 2016).</a:t>
            </a:r>
          </a:p>
          <a:p>
            <a:pPr marL="153984" indent="-101597" defTabSz="822940">
              <a:spcBef>
                <a:spcPts val="0"/>
              </a:spcBef>
              <a:defRPr/>
            </a:pPr>
            <a:r>
              <a:rPr lang="en-US" sz="1200" dirty="0" err="1">
                <a:latin typeface="Arial Narrow" pitchFamily="34" charset="0"/>
                <a:cs typeface="Century Gothic"/>
              </a:rPr>
              <a:t>Jumlah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bahasa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daerah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646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dan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suku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bangsa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1.340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kelompok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etnik</a:t>
            </a:r>
            <a:r>
              <a:rPr lang="en-US" sz="1200" dirty="0">
                <a:latin typeface="Arial Narrow" pitchFamily="34" charset="0"/>
                <a:cs typeface="Century Gothic"/>
              </a:rPr>
              <a:t> (BPPB</a:t>
            </a:r>
            <a:r>
              <a:rPr lang="en-US" sz="1200">
                <a:latin typeface="Arial Narrow" pitchFamily="34" charset="0"/>
                <a:cs typeface="Century Gothic"/>
              </a:rPr>
              <a:t>, 2017).</a:t>
            </a:r>
            <a:endParaRPr lang="en-US" sz="1200" dirty="0">
              <a:latin typeface="Arial Narrow" pitchFamily="34" charset="0"/>
              <a:cs typeface="Century Gothic"/>
            </a:endParaRPr>
          </a:p>
          <a:p>
            <a:pPr marL="153984" lvl="1" indent="-101597"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 Narrow" pitchFamily="34" charset="0"/>
                <a:cs typeface="Century Gothic"/>
              </a:rPr>
              <a:t>Indeks</a:t>
            </a:r>
            <a:r>
              <a:rPr lang="en-US" sz="1200" dirty="0">
                <a:latin typeface="Arial Narrow" pitchFamily="34" charset="0"/>
                <a:cs typeface="Century Gothic"/>
              </a:rPr>
              <a:t> Pembangunan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Manusia</a:t>
            </a:r>
            <a:r>
              <a:rPr lang="en-US" sz="1200" dirty="0">
                <a:latin typeface="Arial Narrow" pitchFamily="34" charset="0"/>
                <a:cs typeface="Century Gothic"/>
              </a:rPr>
              <a:t>: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110</a:t>
            </a:r>
            <a:r>
              <a:rPr lang="en-US" sz="1200" b="1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>
                <a:latin typeface="Arial Narrow" pitchFamily="34" charset="0"/>
                <a:cs typeface="Century Gothic"/>
              </a:rPr>
              <a:t>(UNDP, 2015)</a:t>
            </a:r>
          </a:p>
          <a:p>
            <a:pPr marL="153984" lvl="1" indent="-101597">
              <a:buFont typeface="Arial" panose="020B0604020202020204" pitchFamily="34" charset="0"/>
              <a:buChar char="•"/>
            </a:pPr>
            <a:r>
              <a:rPr lang="en-US" sz="1200" dirty="0" err="1">
                <a:latin typeface="Arial Narrow" pitchFamily="34" charset="0"/>
                <a:cs typeface="Century Gothic"/>
              </a:rPr>
              <a:t>Keberagaman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kondisi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sekolah</a:t>
            </a:r>
            <a:endParaRPr lang="en-US" sz="1200" dirty="0">
              <a:latin typeface="Arial Narrow" pitchFamily="34" charset="0"/>
              <a:cs typeface="Century Gothic"/>
            </a:endParaRPr>
          </a:p>
          <a:p>
            <a:pPr marL="153984" lvl="1" indent="-101597">
              <a:buNone/>
            </a:pPr>
            <a:endParaRPr lang="en-US" sz="1200" dirty="0">
              <a:latin typeface="Arial Narrow" pitchFamily="34" charset="0"/>
              <a:cs typeface="Century Gothic"/>
            </a:endParaRPr>
          </a:p>
          <a:p>
            <a:pPr marL="153984" lvl="1" indent="-101597">
              <a:buNone/>
            </a:pPr>
            <a:endParaRPr lang="id-ID" sz="1200" b="1" dirty="0">
              <a:solidFill>
                <a:srgbClr val="FF0000"/>
              </a:solidFill>
              <a:latin typeface="Arial Narrow" pitchFamily="34" charset="0"/>
              <a:ea typeface="Tahoma" panose="020B0604030504040204" pitchFamily="34" charset="0"/>
              <a:cs typeface="Century Gothic"/>
            </a:endParaRPr>
          </a:p>
          <a:p>
            <a:pPr marL="153984" indent="-101597" defTabSz="822940">
              <a:spcBef>
                <a:spcPts val="0"/>
              </a:spcBef>
              <a:buNone/>
              <a:defRPr/>
            </a:pPr>
            <a:endParaRPr lang="id-ID" sz="1400" dirty="0">
              <a:latin typeface="Arial Narrow" pitchFamily="34" charset="0"/>
              <a:ea typeface="Tahoma" panose="020B0604030504040204" pitchFamily="34" charset="0"/>
              <a:cs typeface="Century Gothic"/>
            </a:endParaRP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28964" y="2299509"/>
            <a:ext cx="2636317" cy="3048000"/>
          </a:xfrm>
          <a:prstGeom prst="rect">
            <a:avLst/>
          </a:prstGeom>
          <a:solidFill>
            <a:srgbClr val="FFFFFF"/>
          </a:solidFill>
        </p:spPr>
        <p:txBody>
          <a:bodyPr lIns="68580" tIns="34290" rIns="68580" bIns="34290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57159" indent="-104773"/>
            <a:r>
              <a:rPr lang="en-US" sz="1200" dirty="0" err="1">
                <a:latin typeface="Arial Narrow" pitchFamily="34" charset="0"/>
                <a:cs typeface="Century Gothic"/>
              </a:rPr>
              <a:t>Kekerasan</a:t>
            </a:r>
            <a:r>
              <a:rPr lang="id-ID" sz="1200" dirty="0">
                <a:latin typeface="Arial Narrow" pitchFamily="34" charset="0"/>
                <a:cs typeface="Century Gothic"/>
              </a:rPr>
              <a:t>,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1000</a:t>
            </a:r>
            <a:r>
              <a:rPr lang="id-ID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 </a:t>
            </a:r>
            <a:r>
              <a:rPr lang="id-ID" sz="1200" dirty="0">
                <a:latin typeface="Arial Narrow" pitchFamily="34" charset="0"/>
                <a:cs typeface="Century Gothic"/>
              </a:rPr>
              <a:t>kasus</a:t>
            </a:r>
            <a:r>
              <a:rPr lang="id-ID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 </a:t>
            </a:r>
            <a:r>
              <a:rPr lang="id-ID" sz="1200" dirty="0">
                <a:latin typeface="Arial Narrow" pitchFamily="34" charset="0"/>
                <a:cs typeface="Century Gothic"/>
              </a:rPr>
              <a:t>sepanjang Tahun 201</a:t>
            </a:r>
            <a:r>
              <a:rPr lang="en-US" sz="1200" dirty="0">
                <a:latin typeface="Arial Narrow" pitchFamily="34" charset="0"/>
                <a:cs typeface="Century Gothic"/>
              </a:rPr>
              <a:t>6</a:t>
            </a:r>
            <a:r>
              <a:rPr lang="en-GB" sz="1200" dirty="0">
                <a:latin typeface="Arial Narrow" pitchFamily="34" charset="0"/>
                <a:cs typeface="Century Gothic"/>
              </a:rPr>
              <a:t> (KPAI)</a:t>
            </a:r>
            <a:endParaRPr lang="en-US" sz="1200" dirty="0">
              <a:latin typeface="Arial Narrow" pitchFamily="34" charset="0"/>
              <a:cs typeface="Century Gothic"/>
            </a:endParaRPr>
          </a:p>
          <a:p>
            <a:pPr marL="157159" indent="-104773"/>
            <a:r>
              <a:rPr lang="en-US" sz="1200" dirty="0" err="1">
                <a:latin typeface="Arial Narrow" pitchFamily="34" charset="0"/>
                <a:cs typeface="Century Gothic"/>
              </a:rPr>
              <a:t>Intoleransi</a:t>
            </a:r>
            <a:r>
              <a:rPr lang="en-US" sz="1200" dirty="0">
                <a:latin typeface="Arial Narrow" pitchFamily="34" charset="0"/>
                <a:cs typeface="Century Gothic"/>
              </a:rPr>
              <a:t>,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Radikalisme</a:t>
            </a:r>
            <a:r>
              <a:rPr lang="en-US" sz="1200" dirty="0">
                <a:latin typeface="Arial Narrow" pitchFamily="34" charset="0"/>
                <a:cs typeface="Century Gothic"/>
              </a:rPr>
              <a:t>/</a:t>
            </a:r>
            <a:r>
              <a:rPr lang="en-US" sz="1200" dirty="0" err="1">
                <a:latin typeface="Arial Narrow" pitchFamily="34" charset="0"/>
                <a:cs typeface="Century Gothic"/>
              </a:rPr>
              <a:t>Terorisme</a:t>
            </a:r>
            <a:endParaRPr lang="en-US" sz="1200" dirty="0">
              <a:latin typeface="Arial Narrow" pitchFamily="34" charset="0"/>
              <a:cs typeface="Century Gothic"/>
            </a:endParaRPr>
          </a:p>
          <a:p>
            <a:pPr marL="157159" indent="-104773"/>
            <a:r>
              <a:rPr lang="en-US" sz="1200" dirty="0" err="1">
                <a:latin typeface="Arial Narrow" pitchFamily="34" charset="0"/>
                <a:cs typeface="Century Gothic"/>
              </a:rPr>
              <a:t>Separatisme</a:t>
            </a:r>
            <a:endParaRPr lang="en-GB" sz="1200" dirty="0">
              <a:latin typeface="Arial Narrow" pitchFamily="34" charset="0"/>
              <a:cs typeface="Century Gothic"/>
            </a:endParaRPr>
          </a:p>
          <a:p>
            <a:pPr marL="157159" indent="-104773"/>
            <a:r>
              <a:rPr lang="en-US" sz="1200" dirty="0" err="1">
                <a:latin typeface="Arial Narrow" pitchFamily="34" charset="0"/>
                <a:cs typeface="Century Gothic"/>
              </a:rPr>
              <a:t>Narkoba</a:t>
            </a:r>
            <a:r>
              <a:rPr lang="en-US" sz="1200" dirty="0">
                <a:latin typeface="Arial Narrow" pitchFamily="34" charset="0"/>
                <a:cs typeface="Century Gothic"/>
              </a:rPr>
              <a:t>/</a:t>
            </a:r>
            <a:r>
              <a:rPr lang="en-US" sz="1200" dirty="0" err="1">
                <a:latin typeface="Arial Narrow" pitchFamily="34" charset="0"/>
                <a:cs typeface="Century Gothic"/>
              </a:rPr>
              <a:t>Perang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Candu</a:t>
            </a:r>
            <a:r>
              <a:rPr lang="en-US" sz="1200" dirty="0">
                <a:latin typeface="Arial Narrow" pitchFamily="34" charset="0"/>
                <a:cs typeface="Century Gothic"/>
              </a:rPr>
              <a:t>,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5,1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juta</a:t>
            </a:r>
            <a:r>
              <a:rPr lang="id-ID" sz="1200" dirty="0">
                <a:latin typeface="Arial Narrow" pitchFamily="34" charset="0"/>
                <a:cs typeface="Century Gothic"/>
              </a:rPr>
              <a:t> pengguna</a:t>
            </a:r>
            <a:r>
              <a:rPr lang="en-US" sz="1200" dirty="0">
                <a:latin typeface="Arial Narrow" pitchFamily="34" charset="0"/>
                <a:cs typeface="Century Gothic"/>
              </a:rPr>
              <a:t>, </a:t>
            </a:r>
            <a:r>
              <a:rPr lang="en-US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15.000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GB" sz="1200" dirty="0" err="1">
                <a:latin typeface="Arial Narrow" pitchFamily="34" charset="0"/>
                <a:cs typeface="Century Gothic"/>
              </a:rPr>
              <a:t>meninggal</a:t>
            </a:r>
            <a:r>
              <a:rPr lang="en-GB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setiap</a:t>
            </a:r>
            <a:r>
              <a:rPr lang="id-ID" sz="1200" dirty="0">
                <a:latin typeface="Arial Narrow" pitchFamily="34" charset="0"/>
                <a:cs typeface="Century Gothic"/>
              </a:rPr>
              <a:t> tahun</a:t>
            </a:r>
            <a:r>
              <a:rPr lang="en-US" sz="1200" dirty="0">
                <a:latin typeface="Arial Narrow" pitchFamily="34" charset="0"/>
                <a:cs typeface="Century Gothic"/>
              </a:rPr>
              <a:t> (BNN, 2016)</a:t>
            </a:r>
          </a:p>
          <a:p>
            <a:pPr marL="157159" indent="-104773"/>
            <a:r>
              <a:rPr lang="en-US" sz="1200" dirty="0" err="1">
                <a:latin typeface="Arial Narrow" pitchFamily="34" charset="0"/>
                <a:cs typeface="Century Gothic"/>
              </a:rPr>
              <a:t>Pornografi</a:t>
            </a:r>
            <a:r>
              <a:rPr lang="id-ID" sz="1200" dirty="0">
                <a:latin typeface="Arial Narrow" pitchFamily="34" charset="0"/>
                <a:cs typeface="Century Gothic"/>
              </a:rPr>
              <a:t> dan Cyber Crime, </a:t>
            </a:r>
            <a:r>
              <a:rPr lang="id-ID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1.111</a:t>
            </a:r>
            <a:r>
              <a:rPr lang="id-ID" sz="1200" dirty="0">
                <a:latin typeface="Arial Narrow" pitchFamily="34" charset="0"/>
                <a:cs typeface="Century Gothic"/>
              </a:rPr>
              <a:t> kasus tahun 2011-2015</a:t>
            </a:r>
            <a:r>
              <a:rPr lang="en-GB" sz="1200" dirty="0">
                <a:latin typeface="Arial Narrow" pitchFamily="34" charset="0"/>
                <a:cs typeface="Century Gothic"/>
              </a:rPr>
              <a:t> (KPAI), </a:t>
            </a:r>
            <a:r>
              <a:rPr lang="en-GB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767</a:t>
            </a:r>
            <a:r>
              <a:rPr lang="en-GB" sz="1200" dirty="0">
                <a:latin typeface="Arial Narrow" pitchFamily="34" charset="0"/>
                <a:cs typeface="Century Gothic"/>
              </a:rPr>
              <a:t> </a:t>
            </a:r>
            <a:r>
              <a:rPr lang="en-GB" sz="1200" dirty="0" err="1">
                <a:latin typeface="Arial Narrow" pitchFamily="34" charset="0"/>
                <a:cs typeface="Century Gothic"/>
              </a:rPr>
              <a:t>ribu</a:t>
            </a:r>
            <a:r>
              <a:rPr lang="en-GB" sz="1200" dirty="0">
                <a:latin typeface="Arial Narrow" pitchFamily="34" charset="0"/>
                <a:cs typeface="Century Gothic"/>
              </a:rPr>
              <a:t> situs </a:t>
            </a:r>
            <a:r>
              <a:rPr lang="en-GB" sz="1200" dirty="0" err="1">
                <a:latin typeface="Arial Narrow" pitchFamily="34" charset="0"/>
                <a:cs typeface="Century Gothic"/>
              </a:rPr>
              <a:t>Pornografi</a:t>
            </a:r>
            <a:r>
              <a:rPr lang="en-GB" sz="1200" dirty="0">
                <a:latin typeface="Arial Narrow" pitchFamily="34" charset="0"/>
                <a:cs typeface="Century Gothic"/>
              </a:rPr>
              <a:t> </a:t>
            </a:r>
            <a:r>
              <a:rPr lang="en-GB" sz="1200" dirty="0" err="1">
                <a:latin typeface="Arial Narrow" pitchFamily="34" charset="0"/>
                <a:cs typeface="Century Gothic"/>
              </a:rPr>
              <a:t>diblokir</a:t>
            </a:r>
            <a:r>
              <a:rPr lang="en-GB" sz="1200" dirty="0">
                <a:latin typeface="Arial Narrow" pitchFamily="34" charset="0"/>
                <a:cs typeface="Century Gothic"/>
              </a:rPr>
              <a:t> </a:t>
            </a:r>
            <a:r>
              <a:rPr lang="en-GB" sz="1200" dirty="0" err="1">
                <a:latin typeface="Arial Narrow" pitchFamily="34" charset="0"/>
                <a:cs typeface="Century Gothic"/>
              </a:rPr>
              <a:t>Kemenkominfo</a:t>
            </a:r>
            <a:r>
              <a:rPr lang="en-GB" sz="1200" dirty="0">
                <a:latin typeface="Arial Narrow" pitchFamily="34" charset="0"/>
                <a:cs typeface="Century Gothic"/>
              </a:rPr>
              <a:t> </a:t>
            </a:r>
            <a:r>
              <a:rPr lang="en-GB" sz="1200" dirty="0" err="1">
                <a:latin typeface="Arial Narrow" pitchFamily="34" charset="0"/>
                <a:cs typeface="Century Gothic"/>
              </a:rPr>
              <a:t>selama</a:t>
            </a:r>
            <a:r>
              <a:rPr lang="en-GB" sz="1200" dirty="0">
                <a:latin typeface="Arial Narrow" pitchFamily="34" charset="0"/>
                <a:cs typeface="Century Gothic"/>
              </a:rPr>
              <a:t> </a:t>
            </a:r>
            <a:r>
              <a:rPr lang="en-GB" sz="1200" dirty="0" err="1">
                <a:latin typeface="Arial Narrow" pitchFamily="34" charset="0"/>
                <a:cs typeface="Century Gothic"/>
              </a:rPr>
              <a:t>tahun</a:t>
            </a:r>
            <a:r>
              <a:rPr lang="en-GB" sz="1200" dirty="0">
                <a:latin typeface="Arial Narrow" pitchFamily="34" charset="0"/>
                <a:cs typeface="Century Gothic"/>
              </a:rPr>
              <a:t> 2016</a:t>
            </a:r>
            <a:endParaRPr lang="id-ID" sz="1200" dirty="0">
              <a:latin typeface="Arial Narrow" pitchFamily="34" charset="0"/>
              <a:cs typeface="Century Gothic"/>
            </a:endParaRPr>
          </a:p>
          <a:p>
            <a:pPr marL="157159" indent="-104773"/>
            <a:r>
              <a:rPr lang="en-US" sz="1200" dirty="0" err="1">
                <a:latin typeface="Arial Narrow" pitchFamily="34" charset="0"/>
                <a:cs typeface="Century Gothic"/>
              </a:rPr>
              <a:t>Penyimpangan</a:t>
            </a:r>
            <a:r>
              <a:rPr lang="en-US" sz="1200" dirty="0">
                <a:latin typeface="Arial Narrow" pitchFamily="34" charset="0"/>
                <a:cs typeface="Century Gothic"/>
              </a:rPr>
              <a:t> </a:t>
            </a:r>
            <a:r>
              <a:rPr lang="en-US" sz="1200" dirty="0" err="1">
                <a:latin typeface="Arial Narrow" pitchFamily="34" charset="0"/>
                <a:cs typeface="Century Gothic"/>
              </a:rPr>
              <a:t>Seksual</a:t>
            </a:r>
            <a:r>
              <a:rPr lang="id-ID" sz="1200" dirty="0">
                <a:latin typeface="Arial Narrow" pitchFamily="34" charset="0"/>
                <a:cs typeface="Century Gothic"/>
              </a:rPr>
              <a:t>, </a:t>
            </a:r>
            <a:r>
              <a:rPr lang="id-ID" sz="1200" b="1" dirty="0">
                <a:solidFill>
                  <a:srgbClr val="FF0000"/>
                </a:solidFill>
                <a:latin typeface="Arial Narrow" pitchFamily="34" charset="0"/>
                <a:cs typeface="Century Gothic"/>
              </a:rPr>
              <a:t>119</a:t>
            </a:r>
            <a:r>
              <a:rPr lang="id-ID" sz="1200" dirty="0">
                <a:latin typeface="Arial Narrow" pitchFamily="34" charset="0"/>
                <a:cs typeface="Century Gothic"/>
              </a:rPr>
              <a:t> komunitas LGBT</a:t>
            </a:r>
            <a:r>
              <a:rPr lang="en-GB" sz="1200" dirty="0">
                <a:latin typeface="Arial Narrow" pitchFamily="34" charset="0"/>
                <a:cs typeface="Century Gothic"/>
              </a:rPr>
              <a:t> di Indonesia (UNDP, 2014)</a:t>
            </a:r>
          </a:p>
          <a:p>
            <a:pPr marL="157159" indent="-104773"/>
            <a:r>
              <a:rPr lang="id-ID" sz="1200" noProof="1">
                <a:latin typeface="Arial Narrow" pitchFamily="34" charset="0"/>
                <a:cs typeface="Century Gothic"/>
              </a:rPr>
              <a:t>Krisis Kepribadian Bangsa</a:t>
            </a:r>
            <a:r>
              <a:rPr lang="en-US" sz="1200" noProof="1">
                <a:latin typeface="Arial Narrow" pitchFamily="34" charset="0"/>
                <a:cs typeface="Century Gothic"/>
              </a:rPr>
              <a:t> dan Melemahnya Kehidupan Berbangsa dan Bernegara</a:t>
            </a:r>
            <a:endParaRPr lang="en-US" sz="1200" dirty="0">
              <a:latin typeface="Arial Narrow" pitchFamily="34" charset="0"/>
              <a:cs typeface="Century Gothic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3427619" y="2204130"/>
            <a:ext cx="1" cy="3221310"/>
          </a:xfrm>
          <a:prstGeom prst="line">
            <a:avLst/>
          </a:prstGeom>
          <a:ln w="9525" cmpd="sng">
            <a:solidFill>
              <a:srgbClr val="3382C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914400" y="1119923"/>
            <a:ext cx="731520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2000" b="1" noProof="1">
                <a:solidFill>
                  <a:srgbClr val="0070C0"/>
                </a:solidFill>
                <a:latin typeface="Helvetica Neue"/>
                <a:cs typeface="Century Gothic"/>
              </a:rPr>
              <a:t>DATA DAN FAKTA</a:t>
            </a:r>
            <a:endParaRPr lang="id-ID" sz="2000" b="1" noProof="1">
              <a:solidFill>
                <a:srgbClr val="0070C0"/>
              </a:solidFill>
              <a:latin typeface="Helvetica Neue"/>
              <a:cs typeface="Century Gothic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457201" y="4696432"/>
          <a:ext cx="2892835" cy="8808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03663">
                  <a:extLst>
                    <a:ext uri="{9D8B030D-6E8A-4147-A177-3AD203B41FA5}">
                      <a16:colId xmlns="" xmlns:a16="http://schemas.microsoft.com/office/drawing/2014/main" val="2948390720"/>
                    </a:ext>
                  </a:extLst>
                </a:gridCol>
                <a:gridCol w="547293">
                  <a:extLst>
                    <a:ext uri="{9D8B030D-6E8A-4147-A177-3AD203B41FA5}">
                      <a16:colId xmlns="" xmlns:a16="http://schemas.microsoft.com/office/drawing/2014/main" val="1385126682"/>
                    </a:ext>
                  </a:extLst>
                </a:gridCol>
                <a:gridCol w="547293">
                  <a:extLst>
                    <a:ext uri="{9D8B030D-6E8A-4147-A177-3AD203B41FA5}">
                      <a16:colId xmlns="" xmlns:a16="http://schemas.microsoft.com/office/drawing/2014/main" val="3593804497"/>
                    </a:ext>
                  </a:extLst>
                </a:gridCol>
                <a:gridCol w="547293">
                  <a:extLst>
                    <a:ext uri="{9D8B030D-6E8A-4147-A177-3AD203B41FA5}">
                      <a16:colId xmlns="" xmlns:a16="http://schemas.microsoft.com/office/drawing/2014/main" val="1027778048"/>
                    </a:ext>
                  </a:extLst>
                </a:gridCol>
                <a:gridCol w="547293">
                  <a:extLst>
                    <a:ext uri="{9D8B030D-6E8A-4147-A177-3AD203B41FA5}">
                      <a16:colId xmlns="" xmlns:a16="http://schemas.microsoft.com/office/drawing/2014/main" val="1473972285"/>
                    </a:ext>
                  </a:extLst>
                </a:gridCol>
              </a:tblGrid>
              <a:tr h="393192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/>
                        <a:t>Akreditasi</a:t>
                      </a:r>
                      <a:endParaRPr lang="en-US" sz="1000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A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B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C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err="1"/>
                        <a:t>Belum</a:t>
                      </a:r>
                      <a:endParaRPr lang="en-US" sz="1000" dirty="0"/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67336727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r>
                        <a:rPr lang="en-US" sz="1000" dirty="0"/>
                        <a:t>SD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15,5%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50,2%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15,5%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18,9%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21512146"/>
                  </a:ext>
                </a:extLst>
              </a:tr>
              <a:tr h="243840">
                <a:tc>
                  <a:txBody>
                    <a:bodyPr/>
                    <a:lstStyle/>
                    <a:p>
                      <a:r>
                        <a:rPr lang="en-US" sz="1000" dirty="0"/>
                        <a:t>SMP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25,3%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32,5%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11,9%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000" dirty="0"/>
                        <a:t>30,3%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2886936262"/>
                  </a:ext>
                </a:extLst>
              </a:tr>
            </a:tbl>
          </a:graphicData>
        </a:graphic>
      </p:graphicFrame>
      <p:cxnSp>
        <p:nvCxnSpPr>
          <p:cNvPr id="20" name="Straight Connector 19"/>
          <p:cNvCxnSpPr/>
          <p:nvPr/>
        </p:nvCxnSpPr>
        <p:spPr>
          <a:xfrm flipV="1">
            <a:off x="5984591" y="2204130"/>
            <a:ext cx="1" cy="3221310"/>
          </a:xfrm>
          <a:prstGeom prst="line">
            <a:avLst/>
          </a:prstGeom>
          <a:ln w="9525" cmpd="sng">
            <a:solidFill>
              <a:srgbClr val="3382CE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8458200" y="5441157"/>
            <a:ext cx="334710" cy="273844"/>
          </a:xfrm>
          <a:prstGeom prst="rect">
            <a:avLst/>
          </a:prstGeom>
        </p:spPr>
        <p:txBody>
          <a:bodyPr/>
          <a:lstStyle/>
          <a:p>
            <a:pPr algn="r"/>
            <a:r>
              <a:rPr lang="en-AU" dirty="0">
                <a:solidFill>
                  <a:schemeClr val="bg1">
                    <a:lumMod val="50000"/>
                  </a:schemeClr>
                </a:solidFill>
                <a:latin typeface="Arial Narrow" pitchFamily="34" charset="0"/>
              </a:rPr>
              <a:t>4</a:t>
            </a:r>
            <a:endParaRPr lang="en-AU" sz="1050" dirty="0">
              <a:solidFill>
                <a:schemeClr val="bg1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5" name="Rounded Rectangle 2"/>
          <p:cNvSpPr/>
          <p:nvPr/>
        </p:nvSpPr>
        <p:spPr>
          <a:xfrm>
            <a:off x="727280" y="1627054"/>
            <a:ext cx="2365971" cy="527729"/>
          </a:xfrm>
          <a:prstGeom prst="roundRect">
            <a:avLst/>
          </a:prstGeom>
          <a:solidFill>
            <a:srgbClr val="3382CE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300" b="1" dirty="0" err="1">
                <a:solidFill>
                  <a:schemeClr val="bg1"/>
                </a:solidFill>
                <a:latin typeface="Arial Narrow" pitchFamily="34" charset="0"/>
                <a:cs typeface="Century Gothic"/>
              </a:rPr>
              <a:t>Lingkungan</a:t>
            </a:r>
            <a:r>
              <a:rPr lang="en-US" sz="1300" b="1" dirty="0">
                <a:solidFill>
                  <a:schemeClr val="bg1"/>
                </a:solidFill>
                <a:latin typeface="Arial Narrow" pitchFamily="34" charset="0"/>
                <a:cs typeface="Century Gothic"/>
              </a:rPr>
              <a:t> </a:t>
            </a:r>
            <a:r>
              <a:rPr lang="en-US" sz="1300" b="1" dirty="0" err="1">
                <a:solidFill>
                  <a:schemeClr val="bg1"/>
                </a:solidFill>
                <a:latin typeface="Arial Narrow" pitchFamily="34" charset="0"/>
                <a:cs typeface="Century Gothic"/>
              </a:rPr>
              <a:t>Demografi</a:t>
            </a:r>
            <a:endParaRPr lang="en-US" sz="1300" b="1" dirty="0">
              <a:solidFill>
                <a:schemeClr val="bg1"/>
              </a:solidFill>
              <a:latin typeface="Arial Narrow" pitchFamily="34" charset="0"/>
              <a:cs typeface="Century Gothic"/>
            </a:endParaRPr>
          </a:p>
        </p:txBody>
      </p:sp>
      <p:sp>
        <p:nvSpPr>
          <p:cNvPr id="21" name="Rounded Rectangle 8"/>
          <p:cNvSpPr/>
          <p:nvPr/>
        </p:nvSpPr>
        <p:spPr>
          <a:xfrm>
            <a:off x="3546319" y="1627052"/>
            <a:ext cx="2202380" cy="527730"/>
          </a:xfrm>
          <a:prstGeom prst="roundRect">
            <a:avLst/>
          </a:prstGeom>
          <a:solidFill>
            <a:srgbClr val="3382CE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300" b="1" dirty="0" err="1">
                <a:solidFill>
                  <a:schemeClr val="bg1"/>
                </a:solidFill>
                <a:latin typeface="Arial Narrow" pitchFamily="34" charset="0"/>
                <a:cs typeface="Century Gothic"/>
              </a:rPr>
              <a:t>Lingkungan</a:t>
            </a:r>
            <a:r>
              <a:rPr lang="en-US" sz="1300" b="1" dirty="0">
                <a:solidFill>
                  <a:schemeClr val="bg1"/>
                </a:solidFill>
                <a:latin typeface="Arial Narrow" pitchFamily="34" charset="0"/>
                <a:cs typeface="Century Gothic"/>
              </a:rPr>
              <a:t> </a:t>
            </a:r>
            <a:r>
              <a:rPr lang="en-US" sz="1300" b="1" dirty="0" err="1">
                <a:solidFill>
                  <a:schemeClr val="bg1"/>
                </a:solidFill>
                <a:latin typeface="Arial Narrow" pitchFamily="34" charset="0"/>
                <a:cs typeface="Century Gothic"/>
              </a:rPr>
              <a:t>Politik</a:t>
            </a:r>
            <a:r>
              <a:rPr lang="en-US" sz="1300" b="1" dirty="0">
                <a:solidFill>
                  <a:schemeClr val="bg1"/>
                </a:solidFill>
                <a:latin typeface="Arial Narrow" pitchFamily="34" charset="0"/>
                <a:cs typeface="Century Gothic"/>
              </a:rPr>
              <a:t> </a:t>
            </a:r>
            <a:r>
              <a:rPr lang="en-US" sz="1300" b="1" dirty="0" err="1">
                <a:solidFill>
                  <a:schemeClr val="bg1"/>
                </a:solidFill>
                <a:latin typeface="Arial Narrow" pitchFamily="34" charset="0"/>
                <a:cs typeface="Century Gothic"/>
              </a:rPr>
              <a:t>dan</a:t>
            </a:r>
            <a:r>
              <a:rPr lang="en-US" sz="1300" b="1" dirty="0">
                <a:solidFill>
                  <a:schemeClr val="bg1"/>
                </a:solidFill>
                <a:latin typeface="Arial Narrow" pitchFamily="34" charset="0"/>
                <a:cs typeface="Century Gothic"/>
              </a:rPr>
              <a:t> </a:t>
            </a:r>
            <a:r>
              <a:rPr lang="en-US" sz="1300" b="1" dirty="0" err="1">
                <a:solidFill>
                  <a:schemeClr val="bg1"/>
                </a:solidFill>
                <a:latin typeface="Arial Narrow" pitchFamily="34" charset="0"/>
                <a:cs typeface="Century Gothic"/>
              </a:rPr>
              <a:t>Ekonomi</a:t>
            </a:r>
            <a:endParaRPr lang="en-US" sz="1300" b="1" dirty="0">
              <a:solidFill>
                <a:schemeClr val="bg1"/>
              </a:solidFill>
              <a:latin typeface="Arial Narrow" pitchFamily="34" charset="0"/>
              <a:cs typeface="Century Gothic"/>
            </a:endParaRPr>
          </a:p>
        </p:txBody>
      </p:sp>
      <p:sp>
        <p:nvSpPr>
          <p:cNvPr id="22" name="Rounded Rectangle 9"/>
          <p:cNvSpPr/>
          <p:nvPr/>
        </p:nvSpPr>
        <p:spPr>
          <a:xfrm>
            <a:off x="6201769" y="1598278"/>
            <a:ext cx="2213571" cy="527729"/>
          </a:xfrm>
          <a:prstGeom prst="roundRect">
            <a:avLst/>
          </a:prstGeom>
          <a:solidFill>
            <a:srgbClr val="3382CE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300" b="1" dirty="0" err="1">
                <a:solidFill>
                  <a:schemeClr val="bg1"/>
                </a:solidFill>
                <a:latin typeface="Arial Narrow" pitchFamily="34" charset="0"/>
                <a:cs typeface="Century Gothic"/>
              </a:rPr>
              <a:t>Lingkungan</a:t>
            </a:r>
            <a:r>
              <a:rPr lang="en-US" sz="1300" b="1" dirty="0">
                <a:solidFill>
                  <a:schemeClr val="bg1"/>
                </a:solidFill>
                <a:latin typeface="Arial Narrow" pitchFamily="34" charset="0"/>
                <a:cs typeface="Century Gothic"/>
              </a:rPr>
              <a:t> </a:t>
            </a:r>
            <a:r>
              <a:rPr lang="en-US" sz="1300" b="1" dirty="0" err="1">
                <a:solidFill>
                  <a:schemeClr val="bg1"/>
                </a:solidFill>
                <a:latin typeface="Arial Narrow" pitchFamily="34" charset="0"/>
                <a:cs typeface="Century Gothic"/>
              </a:rPr>
              <a:t>Ideologi</a:t>
            </a:r>
            <a:r>
              <a:rPr lang="en-US" sz="1300" b="1" dirty="0">
                <a:solidFill>
                  <a:schemeClr val="bg1"/>
                </a:solidFill>
                <a:latin typeface="Arial Narrow" pitchFamily="34" charset="0"/>
                <a:cs typeface="Century Gothic"/>
              </a:rPr>
              <a:t>, </a:t>
            </a:r>
            <a:r>
              <a:rPr lang="en-US" sz="1300" b="1" dirty="0" err="1">
                <a:solidFill>
                  <a:schemeClr val="bg1"/>
                </a:solidFill>
                <a:latin typeface="Arial Narrow" pitchFamily="34" charset="0"/>
                <a:cs typeface="Century Gothic"/>
              </a:rPr>
              <a:t>Sosbud</a:t>
            </a:r>
            <a:r>
              <a:rPr lang="en-US" sz="1300" b="1" dirty="0">
                <a:solidFill>
                  <a:schemeClr val="bg1"/>
                </a:solidFill>
                <a:latin typeface="Arial Narrow" pitchFamily="34" charset="0"/>
                <a:cs typeface="Century Gothic"/>
              </a:rPr>
              <a:t>, </a:t>
            </a:r>
            <a:r>
              <a:rPr lang="en-US" sz="1300" b="1" dirty="0" err="1">
                <a:solidFill>
                  <a:schemeClr val="bg1"/>
                </a:solidFill>
                <a:latin typeface="Arial Narrow" pitchFamily="34" charset="0"/>
                <a:cs typeface="Century Gothic"/>
              </a:rPr>
              <a:t>Hankam</a:t>
            </a:r>
            <a:r>
              <a:rPr lang="en-US" sz="1300" b="1" dirty="0">
                <a:solidFill>
                  <a:schemeClr val="bg1"/>
                </a:solidFill>
                <a:latin typeface="Arial Narrow" pitchFamily="34" charset="0"/>
                <a:cs typeface="Century Gothic"/>
              </a:rPr>
              <a:t>, </a:t>
            </a:r>
            <a:r>
              <a:rPr lang="en-US" sz="1300" b="1" dirty="0" err="1">
                <a:solidFill>
                  <a:schemeClr val="bg1"/>
                </a:solidFill>
                <a:latin typeface="Arial Narrow" pitchFamily="34" charset="0"/>
                <a:cs typeface="Century Gothic"/>
              </a:rPr>
              <a:t>dan</a:t>
            </a:r>
            <a:r>
              <a:rPr lang="en-US" sz="1300" b="1" dirty="0">
                <a:solidFill>
                  <a:schemeClr val="bg1"/>
                </a:solidFill>
                <a:latin typeface="Arial Narrow" pitchFamily="34" charset="0"/>
                <a:cs typeface="Century Gothic"/>
              </a:rPr>
              <a:t> </a:t>
            </a:r>
            <a:r>
              <a:rPr lang="en-US" sz="1300" b="1" dirty="0" err="1">
                <a:solidFill>
                  <a:schemeClr val="bg1"/>
                </a:solidFill>
                <a:latin typeface="Arial Narrow" pitchFamily="34" charset="0"/>
                <a:cs typeface="Century Gothic"/>
              </a:rPr>
              <a:t>Teknologi</a:t>
            </a:r>
            <a:endParaRPr lang="en-US" sz="1300" b="1" dirty="0">
              <a:solidFill>
                <a:schemeClr val="bg1"/>
              </a:solidFill>
              <a:latin typeface="Arial Narrow" pitchFamily="34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7906891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0099"/>
                </a:solidFill>
              </a:rPr>
              <a:t>CONTOH RANCANGAN PEMBELAJARAN </a:t>
            </a:r>
            <a:endParaRPr lang="en-US" dirty="0">
              <a:solidFill>
                <a:srgbClr val="000099"/>
              </a:solidFill>
            </a:endParaRPr>
          </a:p>
        </p:txBody>
      </p:sp>
      <p:pic>
        <p:nvPicPr>
          <p:cNvPr id="4" name="Content Placeholder 3" descr="IMG2017031515420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68891" y="1280318"/>
            <a:ext cx="7436909" cy="5577682"/>
          </a:xfrm>
        </p:spPr>
      </p:pic>
    </p:spTree>
    <p:extLst>
      <p:ext uri="{BB962C8B-B14F-4D97-AF65-F5344CB8AC3E}">
        <p14:creationId xmlns:p14="http://schemas.microsoft.com/office/powerpoint/2010/main" val="2416328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2" y="937933"/>
            <a:ext cx="7393131" cy="746312"/>
          </a:xfrm>
        </p:spPr>
        <p:txBody>
          <a:bodyPr>
            <a:normAutofit fontScale="90000"/>
          </a:bodyPr>
          <a:lstStyle/>
          <a:p>
            <a:r>
              <a:rPr lang="id-ID" b="1" dirty="0"/>
              <a:t>Pertanyaan Reflektif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188" y="2125567"/>
            <a:ext cx="5732060" cy="3263504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GB" sz="3600" dirty="0" err="1"/>
              <a:t>Sebutkan</a:t>
            </a:r>
            <a:r>
              <a:rPr lang="en-GB" sz="3600" dirty="0"/>
              <a:t> </a:t>
            </a:r>
            <a:r>
              <a:rPr lang="en-GB" sz="3600" dirty="0" err="1"/>
              <a:t>kegiatan</a:t>
            </a:r>
            <a:r>
              <a:rPr lang="en-GB" sz="3600" dirty="0"/>
              <a:t> </a:t>
            </a:r>
            <a:r>
              <a:rPr lang="en-GB" sz="3600" dirty="0" err="1"/>
              <a:t>apa</a:t>
            </a:r>
            <a:r>
              <a:rPr lang="en-GB" sz="3600" dirty="0"/>
              <a:t> yang </a:t>
            </a:r>
            <a:r>
              <a:rPr lang="en-GB" sz="3600" dirty="0" err="1"/>
              <a:t>sudah</a:t>
            </a:r>
            <a:r>
              <a:rPr lang="en-GB" sz="3600" dirty="0"/>
              <a:t> </a:t>
            </a:r>
            <a:r>
              <a:rPr lang="en-GB" sz="3600" dirty="0" err="1"/>
              <a:t>anda</a:t>
            </a:r>
            <a:r>
              <a:rPr lang="en-GB" sz="3600" dirty="0"/>
              <a:t> </a:t>
            </a:r>
            <a:r>
              <a:rPr lang="en-GB" sz="3600" dirty="0" err="1"/>
              <a:t>lakukan</a:t>
            </a:r>
            <a:r>
              <a:rPr lang="en-GB" sz="3600" dirty="0"/>
              <a:t> </a:t>
            </a:r>
            <a:r>
              <a:rPr lang="en-GB" sz="3600" dirty="0" err="1"/>
              <a:t>saat</a:t>
            </a:r>
            <a:r>
              <a:rPr lang="en-GB" sz="3600" dirty="0"/>
              <a:t> </a:t>
            </a:r>
            <a:r>
              <a:rPr lang="en-GB" sz="3600" dirty="0" err="1"/>
              <a:t>menyelenggarakan</a:t>
            </a:r>
            <a:r>
              <a:rPr lang="en-GB" sz="3600" dirty="0"/>
              <a:t> proses KBM </a:t>
            </a:r>
            <a:r>
              <a:rPr lang="en-GB" sz="3600" dirty="0" err="1"/>
              <a:t>pada</a:t>
            </a:r>
            <a:r>
              <a:rPr lang="en-GB" sz="3600" dirty="0"/>
              <a:t> </a:t>
            </a:r>
            <a:r>
              <a:rPr lang="en-GB" sz="3600" dirty="0" err="1"/>
              <a:t>bagian</a:t>
            </a:r>
            <a:r>
              <a:rPr lang="en-GB" sz="3600" dirty="0"/>
              <a:t> </a:t>
            </a:r>
            <a:r>
              <a:rPr lang="en-GB" sz="3600" dirty="0" err="1"/>
              <a:t>awal</a:t>
            </a:r>
            <a:r>
              <a:rPr lang="en-GB" sz="3600" dirty="0"/>
              <a:t> KBM; </a:t>
            </a:r>
            <a:r>
              <a:rPr lang="en-GB" sz="3600" dirty="0" err="1"/>
              <a:t>kegiatan</a:t>
            </a:r>
            <a:r>
              <a:rPr lang="en-GB" sz="3600" dirty="0"/>
              <a:t> inti KBM; </a:t>
            </a:r>
            <a:r>
              <a:rPr lang="en-GB" sz="3600" dirty="0" err="1"/>
              <a:t>kegiatan</a:t>
            </a:r>
            <a:r>
              <a:rPr lang="en-GB" sz="3600" dirty="0"/>
              <a:t> </a:t>
            </a:r>
            <a:r>
              <a:rPr lang="en-GB" sz="3600" dirty="0" err="1"/>
              <a:t>akhir</a:t>
            </a:r>
            <a:r>
              <a:rPr lang="en-GB" sz="3600" dirty="0"/>
              <a:t> KBM</a:t>
            </a:r>
            <a:r>
              <a:rPr lang="id-ID" sz="3600" dirty="0"/>
              <a:t>?</a:t>
            </a:r>
            <a:endParaRPr lang="en-US" sz="3600" dirty="0"/>
          </a:p>
        </p:txBody>
      </p:sp>
      <p:grpSp>
        <p:nvGrpSpPr>
          <p:cNvPr id="4" name="Group 5"/>
          <p:cNvGrpSpPr/>
          <p:nvPr/>
        </p:nvGrpSpPr>
        <p:grpSpPr>
          <a:xfrm>
            <a:off x="0" y="1550129"/>
            <a:ext cx="4680542" cy="50891"/>
            <a:chOff x="0" y="2631522"/>
            <a:chExt cx="15040549" cy="828013"/>
          </a:xfrm>
        </p:grpSpPr>
        <p:grpSp>
          <p:nvGrpSpPr>
            <p:cNvPr id="5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92881" indent="-192881" algn="ctr">
                  <a:buFont typeface="+mj-lt"/>
                  <a:buAutoNum type="arabicPeriod"/>
                </a:pPr>
                <a:endParaRPr lang="en-US" sz="897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92881" indent="-192881" algn="ctr">
                  <a:buFont typeface="+mj-lt"/>
                  <a:buAutoNum type="arabicPeriod"/>
                </a:pPr>
                <a:endParaRPr lang="en-US" sz="897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92881" indent="-192881" algn="ctr">
                <a:buFont typeface="+mj-lt"/>
                <a:buAutoNum type="arabicPeriod"/>
              </a:pPr>
              <a:endParaRPr lang="en-US" sz="897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2050" name="Picture 2" descr="Hasil gambar untuk teachi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0" r="2535"/>
          <a:stretch/>
        </p:blipFill>
        <p:spPr bwMode="auto">
          <a:xfrm>
            <a:off x="6106089" y="1035228"/>
            <a:ext cx="2860491" cy="477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40" y="992332"/>
            <a:ext cx="1204718" cy="46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67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AS02045B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58890" y="1322785"/>
            <a:ext cx="6626225" cy="3780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Text Box 3"/>
          <p:cNvSpPr txBox="1">
            <a:spLocks noChangeArrowheads="1"/>
          </p:cNvSpPr>
          <p:nvPr/>
        </p:nvSpPr>
        <p:spPr bwMode="auto">
          <a:xfrm>
            <a:off x="762000" y="5308998"/>
            <a:ext cx="8077200" cy="46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38" tIns="45719" rIns="91438" bIns="45719">
            <a:spAutoFit/>
          </a:bodyPr>
          <a:lstStyle/>
          <a:p>
            <a:pPr algn="ctr" eaLnBrk="1" hangingPunct="1">
              <a:spcBef>
                <a:spcPct val="50000"/>
              </a:spcBef>
            </a:pPr>
            <a:endParaRPr lang="id-ID" sz="2400" dirty="0">
              <a:latin typeface="Times New Roman" pitchFamily="18" charset="0"/>
            </a:endParaRPr>
          </a:p>
        </p:txBody>
      </p:sp>
      <p:sp>
        <p:nvSpPr>
          <p:cNvPr id="53252" name="Text Box 4"/>
          <p:cNvSpPr txBox="1">
            <a:spLocks noChangeArrowheads="1"/>
          </p:cNvSpPr>
          <p:nvPr/>
        </p:nvSpPr>
        <p:spPr bwMode="auto">
          <a:xfrm>
            <a:off x="609600" y="5200651"/>
            <a:ext cx="7924800" cy="830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38" tIns="45719" rIns="91438" bIns="45719">
            <a:spAutoFit/>
          </a:bodyPr>
          <a:lstStyle/>
          <a:p>
            <a:pPr algn="ctr" eaLnBrk="1" hangingPunct="1">
              <a:spcBef>
                <a:spcPct val="50000"/>
              </a:spcBef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HARAPAN : SETIAP </a:t>
            </a:r>
            <a:r>
              <a:rPr lang="id-ID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GURU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 MENELORKAN IDE </a:t>
            </a:r>
            <a:r>
              <a:rPr lang="en-US" sz="2400" b="1" dirty="0" err="1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IDE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 </a:t>
            </a: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PEMBELAJARAN </a:t>
            </a:r>
            <a:r>
              <a:rPr lang="en-US" sz="24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34" charset="0"/>
              </a:rPr>
              <a:t>YANG EFEKTIF</a:t>
            </a:r>
          </a:p>
        </p:txBody>
      </p:sp>
    </p:spTree>
    <p:extLst>
      <p:ext uri="{BB962C8B-B14F-4D97-AF65-F5344CB8AC3E}">
        <p14:creationId xmlns:p14="http://schemas.microsoft.com/office/powerpoint/2010/main" val="8114162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274638"/>
            <a:ext cx="75438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Funky Mother DEMO" pitchFamily="50" charset="0"/>
              </a:rPr>
              <a:t>AYO BERLATIH……</a:t>
            </a:r>
            <a:endParaRPr lang="en-US" dirty="0">
              <a:latin typeface="Funky Mother DEMO" pitchFamily="50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err="1" smtClean="0">
                <a:ea typeface="Microsoft Yi Baiti" pitchFamily="66" charset="0"/>
              </a:rPr>
              <a:t>Diskusikanlah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beberapa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hal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berikut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ini</a:t>
            </a:r>
            <a:r>
              <a:rPr lang="en-US" dirty="0" smtClean="0">
                <a:ea typeface="Microsoft Yi Baiti" pitchFamily="66" charset="0"/>
              </a:rPr>
              <a:t> !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>
                <a:ea typeface="Microsoft Yi Baiti" pitchFamily="66" charset="0"/>
              </a:rPr>
              <a:t>Pilihlah</a:t>
            </a:r>
            <a:r>
              <a:rPr lang="en-US" dirty="0" smtClean="0">
                <a:ea typeface="Microsoft Yi Baiti" pitchFamily="66" charset="0"/>
              </a:rPr>
              <a:t> 1 </a:t>
            </a:r>
            <a:r>
              <a:rPr lang="en-US" dirty="0" err="1" smtClean="0">
                <a:ea typeface="Microsoft Yi Baiti" pitchFamily="66" charset="0"/>
              </a:rPr>
              <a:t>materi</a:t>
            </a:r>
            <a:r>
              <a:rPr lang="en-US" dirty="0" smtClean="0">
                <a:ea typeface="Microsoft Yi Baiti" pitchFamily="66" charset="0"/>
              </a:rPr>
              <a:t> yang </a:t>
            </a:r>
            <a:r>
              <a:rPr lang="en-US" dirty="0" err="1" smtClean="0">
                <a:ea typeface="Microsoft Yi Baiti" pitchFamily="66" charset="0"/>
              </a:rPr>
              <a:t>tersedia</a:t>
            </a:r>
            <a:r>
              <a:rPr lang="en-US" dirty="0" smtClean="0">
                <a:ea typeface="Microsoft Yi Baiti" pitchFamily="66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>
                <a:ea typeface="Microsoft Yi Baiti" pitchFamily="66" charset="0"/>
              </a:rPr>
              <a:t>Tentukan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metode</a:t>
            </a:r>
            <a:r>
              <a:rPr lang="en-US" dirty="0" smtClean="0">
                <a:ea typeface="Microsoft Yi Baiti" pitchFamily="66" charset="0"/>
              </a:rPr>
              <a:t> yang </a:t>
            </a:r>
            <a:r>
              <a:rPr lang="en-US" dirty="0" err="1" smtClean="0">
                <a:ea typeface="Microsoft Yi Baiti" pitchFamily="66" charset="0"/>
              </a:rPr>
              <a:t>akan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gunakan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dalam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pembelajaran</a:t>
            </a:r>
            <a:r>
              <a:rPr lang="en-US" dirty="0" smtClean="0">
                <a:ea typeface="Microsoft Yi Baiti" pitchFamily="66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>
                <a:ea typeface="Microsoft Yi Baiti" pitchFamily="66" charset="0"/>
              </a:rPr>
              <a:t>Tentukan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kegiatan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pembelajaran</a:t>
            </a:r>
            <a:r>
              <a:rPr lang="en-US" dirty="0" smtClean="0">
                <a:ea typeface="Microsoft Yi Baiti" pitchFamily="66" charset="0"/>
              </a:rPr>
              <a:t> yang </a:t>
            </a:r>
            <a:r>
              <a:rPr lang="en-US" dirty="0" err="1" smtClean="0">
                <a:ea typeface="Microsoft Yi Baiti" pitchFamily="66" charset="0"/>
              </a:rPr>
              <a:t>sesuai</a:t>
            </a:r>
            <a:r>
              <a:rPr lang="en-US" dirty="0" smtClean="0">
                <a:ea typeface="Microsoft Yi Baiti" pitchFamily="66" charset="0"/>
              </a:rPr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 smtClean="0">
                <a:ea typeface="Microsoft Yi Baiti" pitchFamily="66" charset="0"/>
              </a:rPr>
              <a:t>Cantumkan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karakter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apa</a:t>
            </a:r>
            <a:r>
              <a:rPr lang="en-US" dirty="0" smtClean="0">
                <a:ea typeface="Microsoft Yi Baiti" pitchFamily="66" charset="0"/>
              </a:rPr>
              <a:t> yang </a:t>
            </a:r>
            <a:r>
              <a:rPr lang="en-US" dirty="0" err="1" smtClean="0">
                <a:ea typeface="Microsoft Yi Baiti" pitchFamily="66" charset="0"/>
              </a:rPr>
              <a:t>akan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ditonjolkan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pada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pembelajaran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tersebut</a:t>
            </a:r>
            <a:r>
              <a:rPr lang="en-US" dirty="0" smtClean="0">
                <a:ea typeface="Microsoft Yi Baiti" pitchFamily="66" charset="0"/>
              </a:rPr>
              <a:t> !</a:t>
            </a:r>
          </a:p>
          <a:p>
            <a:pPr marL="0" indent="0">
              <a:buNone/>
            </a:pPr>
            <a:r>
              <a:rPr lang="en-US" dirty="0" smtClean="0">
                <a:ea typeface="Microsoft Yi Baiti" pitchFamily="66" charset="0"/>
              </a:rPr>
              <a:t>5. </a:t>
            </a:r>
            <a:r>
              <a:rPr lang="en-US" dirty="0" err="1" smtClean="0">
                <a:ea typeface="Microsoft Yi Baiti" pitchFamily="66" charset="0"/>
              </a:rPr>
              <a:t>Presentasikanlah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hasil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diskusi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kelompok</a:t>
            </a:r>
            <a:r>
              <a:rPr lang="en-US" dirty="0" smtClean="0">
                <a:ea typeface="Microsoft Yi Baiti" pitchFamily="66" charset="0"/>
              </a:rPr>
              <a:t> </a:t>
            </a:r>
            <a:r>
              <a:rPr lang="en-US" dirty="0" err="1" smtClean="0">
                <a:ea typeface="Microsoft Yi Baiti" pitchFamily="66" charset="0"/>
              </a:rPr>
              <a:t>anda</a:t>
            </a:r>
            <a:r>
              <a:rPr lang="en-US" dirty="0" smtClean="0">
                <a:ea typeface="Microsoft Yi Baiti" pitchFamily="66" charset="0"/>
              </a:rPr>
              <a:t> !</a:t>
            </a:r>
          </a:p>
          <a:p>
            <a:pPr>
              <a:buNone/>
            </a:pPr>
            <a:endParaRPr lang="en-US" dirty="0">
              <a:ea typeface="Microsoft Yi Baiti" pitchFamily="66" charset="0"/>
            </a:endParaRPr>
          </a:p>
        </p:txBody>
      </p:sp>
      <p:pic>
        <p:nvPicPr>
          <p:cNvPr id="4" name="Picture 3" descr="pendidikan karak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51807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4387501"/>
      </p:ext>
    </p:extLst>
  </p:cSld>
  <p:clrMapOvr>
    <a:masterClrMapping/>
  </p:clrMapOvr>
  <p:transition spd="slow"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1" y="299743"/>
            <a:ext cx="8972549" cy="746312"/>
          </a:xfrm>
        </p:spPr>
        <p:txBody>
          <a:bodyPr>
            <a:normAutofit fontScale="90000"/>
          </a:bodyPr>
          <a:lstStyle/>
          <a:p>
            <a:r>
              <a:rPr lang="id-ID" b="1" dirty="0"/>
              <a:t>Integrasi dalam </a:t>
            </a:r>
            <a:r>
              <a:rPr lang="id-ID" b="1" dirty="0" smtClean="0"/>
              <a:t>Pe</a:t>
            </a:r>
            <a:r>
              <a:rPr lang="en-US" b="1" dirty="0" err="1" smtClean="0"/>
              <a:t>mbelajaran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75" y="1744774"/>
            <a:ext cx="7886700" cy="450362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3600" dirty="0" err="1"/>
              <a:t>Silahkan</a:t>
            </a:r>
            <a:r>
              <a:rPr lang="en-GB" sz="3600" dirty="0"/>
              <a:t> </a:t>
            </a:r>
            <a:r>
              <a:rPr lang="en-GB" sz="3600" dirty="0" err="1"/>
              <a:t>membuat</a:t>
            </a:r>
            <a:r>
              <a:rPr lang="en-GB" sz="3600" dirty="0"/>
              <a:t> </a:t>
            </a:r>
            <a:endParaRPr lang="en-GB" sz="3600" dirty="0" smtClean="0"/>
          </a:p>
          <a:p>
            <a:pPr marL="0" indent="0" algn="ctr">
              <a:buNone/>
            </a:pPr>
            <a:r>
              <a:rPr lang="en-GB" sz="3600" dirty="0" smtClean="0"/>
              <a:t>RANCANGAN PEMBELAJARAN</a:t>
            </a:r>
          </a:p>
          <a:p>
            <a:pPr marL="0" indent="0" algn="ctr">
              <a:buNone/>
            </a:pPr>
            <a:r>
              <a:rPr lang="en-GB" sz="3600" dirty="0" err="1" smtClean="0"/>
              <a:t>contoh</a:t>
            </a:r>
            <a:r>
              <a:rPr lang="en-GB" sz="3600" dirty="0" smtClean="0"/>
              <a:t> </a:t>
            </a:r>
            <a:r>
              <a:rPr lang="en-GB" sz="3600" dirty="0" err="1"/>
              <a:t>cara</a:t>
            </a:r>
            <a:r>
              <a:rPr lang="en-GB" sz="3600" dirty="0"/>
              <a:t> </a:t>
            </a:r>
            <a:r>
              <a:rPr lang="en-GB" sz="3600" dirty="0" err="1"/>
              <a:t>mengintegrasikan</a:t>
            </a:r>
            <a:r>
              <a:rPr lang="en-GB" sz="3600" dirty="0"/>
              <a:t> PPK </a:t>
            </a:r>
            <a:r>
              <a:rPr lang="en-GB" sz="3600" dirty="0" err="1"/>
              <a:t>nasionalisme</a:t>
            </a:r>
            <a:r>
              <a:rPr lang="en-GB" sz="3600" dirty="0"/>
              <a:t>, </a:t>
            </a:r>
            <a:r>
              <a:rPr lang="en-GB" sz="3600" dirty="0" err="1"/>
              <a:t>integritas</a:t>
            </a:r>
            <a:r>
              <a:rPr lang="en-GB" sz="3600" dirty="0"/>
              <a:t>, ma</a:t>
            </a:r>
            <a:r>
              <a:rPr lang="id-ID" sz="3600" dirty="0"/>
              <a:t>n</a:t>
            </a:r>
            <a:r>
              <a:rPr lang="en-GB" sz="3600" dirty="0" err="1"/>
              <a:t>diri</a:t>
            </a:r>
            <a:r>
              <a:rPr lang="en-GB" sz="3600" dirty="0"/>
              <a:t>, gotong royong, </a:t>
            </a:r>
            <a:r>
              <a:rPr lang="en-GB" sz="3600" dirty="0" err="1"/>
              <a:t>religius</a:t>
            </a:r>
            <a:r>
              <a:rPr lang="en-GB" sz="3600" dirty="0"/>
              <a:t> </a:t>
            </a:r>
            <a:endParaRPr lang="en-GB" sz="3600" dirty="0" smtClean="0"/>
          </a:p>
          <a:p>
            <a:pPr marL="0" indent="0" algn="ctr">
              <a:buNone/>
            </a:pPr>
            <a:r>
              <a:rPr lang="en-GB" sz="3600" dirty="0" err="1" smtClean="0"/>
              <a:t>pada</a:t>
            </a:r>
            <a:r>
              <a:rPr lang="en-GB" sz="3600" dirty="0" smtClean="0"/>
              <a:t> </a:t>
            </a:r>
            <a:r>
              <a:rPr lang="en-GB" sz="3600" dirty="0" err="1"/>
              <a:t>bagian</a:t>
            </a:r>
            <a:r>
              <a:rPr lang="en-GB" sz="3600" dirty="0"/>
              <a:t> </a:t>
            </a:r>
            <a:r>
              <a:rPr lang="en-GB" sz="3600" dirty="0" err="1"/>
              <a:t>awal</a:t>
            </a:r>
            <a:r>
              <a:rPr lang="en-GB" sz="3600" dirty="0"/>
              <a:t> KBM; </a:t>
            </a:r>
            <a:r>
              <a:rPr lang="en-GB" sz="3600" dirty="0" err="1"/>
              <a:t>kegiatan</a:t>
            </a:r>
            <a:r>
              <a:rPr lang="en-GB" sz="3600" dirty="0"/>
              <a:t> inti KBM; </a:t>
            </a:r>
            <a:r>
              <a:rPr lang="en-GB" sz="3600" dirty="0" err="1"/>
              <a:t>kegiatan</a:t>
            </a:r>
            <a:r>
              <a:rPr lang="en-GB" sz="3600" dirty="0"/>
              <a:t> </a:t>
            </a:r>
            <a:r>
              <a:rPr lang="en-GB" sz="3600" dirty="0" err="1"/>
              <a:t>akhir</a:t>
            </a:r>
            <a:r>
              <a:rPr lang="en-GB" sz="3600" dirty="0"/>
              <a:t> KBM</a:t>
            </a:r>
            <a:br>
              <a:rPr lang="en-GB" sz="3600" dirty="0"/>
            </a:br>
            <a:endParaRPr lang="en-US" sz="3600" dirty="0"/>
          </a:p>
          <a:p>
            <a:pPr marL="0" indent="0">
              <a:buNone/>
            </a:pPr>
            <a:endParaRPr lang="en-US" sz="3600" dirty="0"/>
          </a:p>
          <a:p>
            <a:pPr marL="0" indent="0">
              <a:buNone/>
            </a:pPr>
            <a:endParaRPr lang="en-US" sz="3600" dirty="0"/>
          </a:p>
        </p:txBody>
      </p:sp>
      <p:grpSp>
        <p:nvGrpSpPr>
          <p:cNvPr id="4" name="Group 5"/>
          <p:cNvGrpSpPr/>
          <p:nvPr/>
        </p:nvGrpSpPr>
        <p:grpSpPr>
          <a:xfrm>
            <a:off x="0" y="1550129"/>
            <a:ext cx="4680542" cy="50891"/>
            <a:chOff x="0" y="2631522"/>
            <a:chExt cx="15040549" cy="828013"/>
          </a:xfrm>
        </p:grpSpPr>
        <p:grpSp>
          <p:nvGrpSpPr>
            <p:cNvPr id="5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92881" indent="-192881" algn="ctr">
                  <a:buFont typeface="+mj-lt"/>
                  <a:buAutoNum type="arabicPeriod"/>
                </a:pPr>
                <a:endParaRPr lang="en-US" sz="897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92881" indent="-192881" algn="ctr">
                  <a:buFont typeface="+mj-lt"/>
                  <a:buAutoNum type="arabicPeriod"/>
                </a:pPr>
                <a:endParaRPr lang="en-US" sz="897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92881" indent="-192881" algn="ctr">
                <a:buFont typeface="+mj-lt"/>
                <a:buAutoNum type="arabicPeriod"/>
              </a:pPr>
              <a:endParaRPr lang="en-US" sz="897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40" y="992332"/>
            <a:ext cx="1204718" cy="46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57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PENGUATAN PENDIDIKAN KARAKTER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APA YANG SUDAH SAYA LAKUKAN……..</a:t>
            </a:r>
          </a:p>
          <a:p>
            <a:endParaRPr lang="en-US" sz="4000" dirty="0" smtClean="0"/>
          </a:p>
          <a:p>
            <a:r>
              <a:rPr lang="en-US" sz="4000" dirty="0" smtClean="0"/>
              <a:t>APA YANG BELUM SAYA LAKUKAN …..</a:t>
            </a:r>
          </a:p>
          <a:p>
            <a:endParaRPr lang="en-US" sz="4000" dirty="0" smtClean="0"/>
          </a:p>
          <a:p>
            <a:r>
              <a:rPr lang="en-US" sz="4000" dirty="0" smtClean="0"/>
              <a:t>APA YANG AKAN SAYA LAKUKAN…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56009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1451" y="937933"/>
            <a:ext cx="8972549" cy="746312"/>
          </a:xfrm>
        </p:spPr>
        <p:txBody>
          <a:bodyPr>
            <a:normAutofit fontScale="90000"/>
          </a:bodyPr>
          <a:lstStyle/>
          <a:p>
            <a:r>
              <a:rPr lang="id-ID" dirty="0"/>
              <a:t>Refleksi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1700" y="2263294"/>
            <a:ext cx="7886700" cy="3263504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en-GB" sz="2400" dirty="0" err="1"/>
              <a:t>memahami</a:t>
            </a:r>
            <a:r>
              <a:rPr lang="en-GB" sz="2400" dirty="0"/>
              <a:t> </a:t>
            </a:r>
            <a:r>
              <a:rPr lang="en-GB" sz="2400" dirty="0" err="1"/>
              <a:t>bahwa</a:t>
            </a:r>
            <a:r>
              <a:rPr lang="en-GB" sz="2400" dirty="0"/>
              <a:t> PPK</a:t>
            </a:r>
            <a:r>
              <a:rPr lang="id-ID" sz="2400" dirty="0"/>
              <a:t>...</a:t>
            </a:r>
            <a:endParaRPr lang="en-GB" sz="2400" dirty="0"/>
          </a:p>
          <a:p>
            <a:pPr>
              <a:spcBef>
                <a:spcPts val="0"/>
              </a:spcBef>
            </a:pPr>
            <a:r>
              <a:rPr lang="en-GB" sz="2400" dirty="0" err="1"/>
              <a:t>menyadari</a:t>
            </a:r>
            <a:r>
              <a:rPr lang="en-GB" sz="2400" dirty="0"/>
              <a:t> </a:t>
            </a:r>
            <a:r>
              <a:rPr lang="en-GB" sz="2400" dirty="0" err="1"/>
              <a:t>bahwa</a:t>
            </a:r>
            <a:r>
              <a:rPr lang="en-GB" sz="2400" dirty="0"/>
              <a:t> </a:t>
            </a:r>
            <a:r>
              <a:rPr lang="en-GB" sz="2400" dirty="0" err="1"/>
              <a:t>dalam</a:t>
            </a:r>
            <a:r>
              <a:rPr lang="en-GB" sz="2400" dirty="0"/>
              <a:t> </a:t>
            </a:r>
            <a:r>
              <a:rPr lang="en-GB" sz="2400" dirty="0" err="1"/>
              <a:t>mengelola</a:t>
            </a:r>
            <a:r>
              <a:rPr lang="en-GB" sz="2400" dirty="0"/>
              <a:t> </a:t>
            </a:r>
            <a:r>
              <a:rPr lang="en-GB" sz="2400" dirty="0" err="1"/>
              <a:t>kelas</a:t>
            </a:r>
            <a:r>
              <a:rPr lang="en-GB" sz="2400" dirty="0"/>
              <a:t> proses KBM guru …</a:t>
            </a:r>
          </a:p>
          <a:p>
            <a:pPr>
              <a:spcBef>
                <a:spcPts val="0"/>
              </a:spcBef>
            </a:pPr>
            <a:r>
              <a:rPr lang="en-GB" sz="2400" dirty="0" err="1"/>
              <a:t>menyadari</a:t>
            </a:r>
            <a:r>
              <a:rPr lang="en-GB" sz="2400" dirty="0"/>
              <a:t> </a:t>
            </a:r>
            <a:r>
              <a:rPr lang="en-GB" sz="2400" dirty="0" err="1"/>
              <a:t>bahwa</a:t>
            </a:r>
            <a:r>
              <a:rPr lang="en-GB" sz="2400" dirty="0"/>
              <a:t> </a:t>
            </a:r>
            <a:r>
              <a:rPr lang="en-GB" sz="2400" dirty="0" err="1"/>
              <a:t>ternyata</a:t>
            </a:r>
            <a:r>
              <a:rPr lang="en-GB" sz="2400" dirty="0"/>
              <a:t> </a:t>
            </a:r>
            <a:r>
              <a:rPr lang="en-GB" sz="2400" dirty="0" err="1"/>
              <a:t>mengembangkan</a:t>
            </a:r>
            <a:r>
              <a:rPr lang="en-GB" sz="2400" dirty="0"/>
              <a:t> </a:t>
            </a:r>
            <a:r>
              <a:rPr lang="en-GB" sz="2400" dirty="0" err="1"/>
              <a:t>karakter</a:t>
            </a:r>
            <a:r>
              <a:rPr lang="en-GB" sz="2400" dirty="0"/>
              <a:t> </a:t>
            </a:r>
            <a:r>
              <a:rPr lang="en-GB" sz="2400" dirty="0" err="1"/>
              <a:t>itu</a:t>
            </a:r>
            <a:r>
              <a:rPr lang="id-ID" sz="2400" dirty="0"/>
              <a:t>...</a:t>
            </a:r>
            <a:endParaRPr lang="en-GB" sz="2400" dirty="0"/>
          </a:p>
          <a:p>
            <a:pPr>
              <a:spcBef>
                <a:spcPts val="0"/>
              </a:spcBef>
            </a:pPr>
            <a:r>
              <a:rPr lang="id-ID" sz="2400" dirty="0"/>
              <a:t>dapat </a:t>
            </a:r>
            <a:r>
              <a:rPr lang="en-GB" sz="2400" dirty="0" err="1"/>
              <a:t>mengintegrasikan</a:t>
            </a:r>
            <a:r>
              <a:rPr lang="en-GB" sz="2400" dirty="0"/>
              <a:t> PPK  </a:t>
            </a:r>
            <a:r>
              <a:rPr lang="en-GB" sz="2400" dirty="0" err="1"/>
              <a:t>ketika</a:t>
            </a:r>
            <a:r>
              <a:rPr lang="en-GB" sz="2400" dirty="0"/>
              <a:t> …</a:t>
            </a:r>
          </a:p>
          <a:p>
            <a:pPr>
              <a:spcBef>
                <a:spcPts val="0"/>
              </a:spcBef>
            </a:pPr>
            <a:r>
              <a:rPr lang="en-GB" sz="2400" dirty="0" err="1"/>
              <a:t>akan</a:t>
            </a:r>
            <a:r>
              <a:rPr lang="en-GB" sz="2400" dirty="0"/>
              <a:t> </a:t>
            </a:r>
            <a:r>
              <a:rPr lang="en-GB" sz="2400" dirty="0" err="1"/>
              <a:t>melakukan</a:t>
            </a:r>
            <a:r>
              <a:rPr lang="en-GB" sz="2400" dirty="0"/>
              <a:t> </a:t>
            </a:r>
            <a:r>
              <a:rPr lang="en-GB" sz="2400" dirty="0" err="1"/>
              <a:t>perubahan</a:t>
            </a:r>
            <a:r>
              <a:rPr lang="en-GB" sz="2400" dirty="0"/>
              <a:t> </a:t>
            </a:r>
            <a:r>
              <a:rPr lang="en-GB" sz="2400" dirty="0" err="1"/>
              <a:t>dalam</a:t>
            </a:r>
            <a:r>
              <a:rPr lang="en-GB" sz="2400" dirty="0"/>
              <a:t> </a:t>
            </a:r>
            <a:r>
              <a:rPr lang="en-GB" sz="2400" dirty="0" err="1"/>
              <a:t>mengelola</a:t>
            </a:r>
            <a:r>
              <a:rPr lang="en-GB" sz="2400" dirty="0"/>
              <a:t> </a:t>
            </a:r>
            <a:r>
              <a:rPr lang="en-GB" sz="2400" dirty="0" err="1"/>
              <a:t>kelas</a:t>
            </a:r>
            <a:r>
              <a:rPr lang="en-GB" sz="2400" dirty="0"/>
              <a:t> </a:t>
            </a:r>
            <a:r>
              <a:rPr lang="en-GB" sz="2400" dirty="0" err="1"/>
              <a:t>dalam</a:t>
            </a:r>
            <a:r>
              <a:rPr lang="en-GB" sz="2400" dirty="0"/>
              <a:t> </a:t>
            </a:r>
            <a:r>
              <a:rPr lang="en-GB" sz="2400" dirty="0" err="1"/>
              <a:t>rangka</a:t>
            </a:r>
            <a:r>
              <a:rPr lang="en-GB" sz="2400" dirty="0"/>
              <a:t> </a:t>
            </a:r>
            <a:r>
              <a:rPr lang="en-GB" sz="2400" dirty="0" err="1"/>
              <a:t>mengembangkan</a:t>
            </a:r>
            <a:r>
              <a:rPr lang="en-GB" sz="2400" dirty="0"/>
              <a:t> </a:t>
            </a:r>
            <a:r>
              <a:rPr lang="en-GB" sz="2400" dirty="0" err="1"/>
              <a:t>karakter</a:t>
            </a:r>
            <a:r>
              <a:rPr lang="en-GB" sz="2400" dirty="0"/>
              <a:t>. </a:t>
            </a:r>
            <a:r>
              <a:rPr lang="id-ID" sz="2400" dirty="0"/>
              <a:t>Tiga (</a:t>
            </a:r>
            <a:r>
              <a:rPr lang="en-GB" sz="2400" dirty="0"/>
              <a:t>3</a:t>
            </a:r>
            <a:r>
              <a:rPr lang="id-ID" sz="2400" dirty="0"/>
              <a:t>)</a:t>
            </a:r>
            <a:r>
              <a:rPr lang="en-GB" sz="2400" dirty="0"/>
              <a:t> </a:t>
            </a:r>
            <a:r>
              <a:rPr lang="en-GB" sz="2400" dirty="0" err="1"/>
              <a:t>hal</a:t>
            </a:r>
            <a:r>
              <a:rPr lang="en-GB" sz="2400" dirty="0"/>
              <a:t> yang </a:t>
            </a:r>
            <a:r>
              <a:rPr lang="en-GB" sz="2400" dirty="0" err="1"/>
              <a:t>utama</a:t>
            </a:r>
            <a:r>
              <a:rPr lang="en-GB" sz="2400" dirty="0"/>
              <a:t> yang </a:t>
            </a:r>
            <a:r>
              <a:rPr lang="en-GB" sz="2400" dirty="0" err="1"/>
              <a:t>akan</a:t>
            </a:r>
            <a:r>
              <a:rPr lang="en-GB" sz="2400" dirty="0"/>
              <a:t> </a:t>
            </a:r>
            <a:r>
              <a:rPr lang="en-GB" sz="2400" dirty="0" err="1"/>
              <a:t>saya</a:t>
            </a:r>
            <a:r>
              <a:rPr lang="en-GB" sz="2400" dirty="0"/>
              <a:t> </a:t>
            </a:r>
            <a:r>
              <a:rPr lang="en-GB" sz="2400" dirty="0" err="1"/>
              <a:t>lakukan</a:t>
            </a:r>
            <a:r>
              <a:rPr lang="en-GB" sz="2400" dirty="0"/>
              <a:t> </a:t>
            </a:r>
            <a:r>
              <a:rPr lang="id-ID" sz="2400" dirty="0"/>
              <a:t>setelah ini </a:t>
            </a:r>
            <a:r>
              <a:rPr lang="en-GB" sz="2400" dirty="0" err="1"/>
              <a:t>adalah</a:t>
            </a:r>
            <a:r>
              <a:rPr lang="en-GB" sz="2400" dirty="0"/>
              <a:t>…</a:t>
            </a:r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  <a:p>
            <a:pPr marL="0" indent="0">
              <a:spcBef>
                <a:spcPts val="0"/>
              </a:spcBef>
              <a:buNone/>
            </a:pPr>
            <a:endParaRPr lang="en-US" sz="2400" dirty="0"/>
          </a:p>
        </p:txBody>
      </p:sp>
      <p:grpSp>
        <p:nvGrpSpPr>
          <p:cNvPr id="4" name="Group 5"/>
          <p:cNvGrpSpPr/>
          <p:nvPr/>
        </p:nvGrpSpPr>
        <p:grpSpPr>
          <a:xfrm>
            <a:off x="0" y="1550129"/>
            <a:ext cx="4680542" cy="50891"/>
            <a:chOff x="0" y="2631522"/>
            <a:chExt cx="15040549" cy="828013"/>
          </a:xfrm>
        </p:grpSpPr>
        <p:grpSp>
          <p:nvGrpSpPr>
            <p:cNvPr id="5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92881" indent="-192881" algn="ctr">
                  <a:buFont typeface="+mj-lt"/>
                  <a:buAutoNum type="arabicPeriod"/>
                </a:pPr>
                <a:endParaRPr lang="en-US" sz="897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192881" indent="-192881" algn="ctr">
                  <a:buFont typeface="+mj-lt"/>
                  <a:buAutoNum type="arabicPeriod"/>
                </a:pPr>
                <a:endParaRPr lang="en-US" sz="897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192881" indent="-192881" algn="ctr">
                <a:buFont typeface="+mj-lt"/>
                <a:buAutoNum type="arabicPeriod"/>
              </a:pPr>
              <a:endParaRPr lang="en-US" sz="897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Title 1"/>
          <p:cNvSpPr txBox="1">
            <a:spLocks/>
          </p:cNvSpPr>
          <p:nvPr/>
        </p:nvSpPr>
        <p:spPr>
          <a:xfrm>
            <a:off x="363604" y="1716773"/>
            <a:ext cx="7897170" cy="615986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3300" dirty="0"/>
              <a:t>Dari sesi ini saya: </a:t>
            </a:r>
            <a:endParaRPr lang="en-US" sz="3300" dirty="0"/>
          </a:p>
        </p:txBody>
      </p:sp>
      <p:pic>
        <p:nvPicPr>
          <p:cNvPr id="12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840" y="992332"/>
            <a:ext cx="1204718" cy="46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31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54762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/>
            </a:r>
            <a:b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</a:br>
            <a: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/>
            </a:r>
            <a:b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</a:br>
            <a: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/>
            </a:r>
            <a:b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</a:br>
            <a: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/>
            </a:r>
            <a:b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</a:br>
            <a: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/>
            </a:r>
            <a:b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</a:br>
            <a: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/>
            </a:r>
            <a:b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</a:br>
            <a: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/>
            </a:r>
            <a:b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</a:br>
            <a: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>MEMBELI INTAN DI MARTAPURA</a:t>
            </a:r>
            <a:b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</a:br>
            <a: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>BAWA KENANGA SERTA CEMPAKA</a:t>
            </a:r>
            <a:b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</a:br>
            <a: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>MENDIDIK KARAKTER PADA SISWA</a:t>
            </a:r>
            <a:b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</a:br>
            <a:r>
              <a:rPr lang="en-US" sz="3200" dirty="0" smtClean="0">
                <a:latin typeface="Ebrima" pitchFamily="2" charset="0"/>
                <a:ea typeface="Ebrima" pitchFamily="2" charset="0"/>
                <a:cs typeface="Ebrima" pitchFamily="2" charset="0"/>
              </a:rPr>
              <a:t>JADIKAN BANGSA MAJU DAN JAYA</a:t>
            </a:r>
            <a:endParaRPr lang="en-US" sz="3200" dirty="0"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pic>
        <p:nvPicPr>
          <p:cNvPr id="4" name="Picture 3" descr="pendidikan karak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89759" cy="1143000"/>
          </a:xfrm>
          <a:prstGeom prst="rect">
            <a:avLst/>
          </a:prstGeom>
        </p:spPr>
      </p:pic>
      <p:pic>
        <p:nvPicPr>
          <p:cNvPr id="5" name="Picture 4" descr="berlian 1.jpg"/>
          <p:cNvPicPr>
            <a:picLocks noChangeAspect="1"/>
          </p:cNvPicPr>
          <p:nvPr/>
        </p:nvPicPr>
        <p:blipFill>
          <a:blip r:embed="rId3"/>
          <a:srcRect t="9634" r="19355" b="22925"/>
          <a:stretch>
            <a:fillRect/>
          </a:stretch>
        </p:blipFill>
        <p:spPr>
          <a:xfrm>
            <a:off x="3581400" y="1600200"/>
            <a:ext cx="2743200" cy="1984248"/>
          </a:xfrm>
          <a:prstGeom prst="rect">
            <a:avLst/>
          </a:prstGeom>
        </p:spPr>
      </p:pic>
      <p:pic>
        <p:nvPicPr>
          <p:cNvPr id="6" name="Picture 5" descr="berlian 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47800" y="914400"/>
            <a:ext cx="2143125" cy="2143125"/>
          </a:xfrm>
          <a:prstGeom prst="rect">
            <a:avLst/>
          </a:prstGeom>
        </p:spPr>
      </p:pic>
      <p:pic>
        <p:nvPicPr>
          <p:cNvPr id="7" name="Picture 6" descr="berlian 4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4600" y="838200"/>
            <a:ext cx="2143125" cy="2143125"/>
          </a:xfrm>
          <a:prstGeom prst="rect">
            <a:avLst/>
          </a:prstGeom>
        </p:spPr>
      </p:pic>
      <p:pic>
        <p:nvPicPr>
          <p:cNvPr id="8" name="Picture 7" descr="berlian 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05200" y="0"/>
            <a:ext cx="2819400" cy="161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129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2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.33295  E" pathEditMode="relative" ptsTypes="">
                                      <p:cBhvr>
                                        <p:cTn id="4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2" grpId="2"/>
      <p:bldP spid="2" grpId="3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552" b="2946"/>
          <a:stretch/>
        </p:blipFill>
        <p:spPr>
          <a:xfrm>
            <a:off x="251750" y="1000124"/>
            <a:ext cx="8641947" cy="4857752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2791" y="1513888"/>
            <a:ext cx="8681291" cy="349010"/>
          </a:xfrm>
          <a:prstGeom prst="rect">
            <a:avLst/>
          </a:prstGeom>
          <a:solidFill>
            <a:srgbClr val="3382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20"/>
          </a:p>
        </p:txBody>
      </p:sp>
      <p:sp>
        <p:nvSpPr>
          <p:cNvPr id="6" name="TextBox 5"/>
          <p:cNvSpPr txBox="1"/>
          <p:nvPr/>
        </p:nvSpPr>
        <p:spPr>
          <a:xfrm>
            <a:off x="3525442" y="1470483"/>
            <a:ext cx="2094564" cy="41549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r"/>
            <a:r>
              <a:rPr lang="id-ID" sz="2100" b="1" noProof="1">
                <a:solidFill>
                  <a:srgbClr val="FFFFFF"/>
                </a:solidFill>
                <a:latin typeface="Century Gothic"/>
                <a:cs typeface="Century Gothic"/>
              </a:rPr>
              <a:t>Terima Kasih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08824" y="5691677"/>
            <a:ext cx="1352768" cy="175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540" noProof="1">
                <a:latin typeface="Century Gothic"/>
                <a:cs typeface="Century Gothic"/>
              </a:rPr>
              <a:t>foto: anakbersinar.com</a:t>
            </a:r>
          </a:p>
        </p:txBody>
      </p:sp>
      <p:pic>
        <p:nvPicPr>
          <p:cNvPr id="8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943" y="1019783"/>
            <a:ext cx="1204718" cy="469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221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AutoShape 2"/>
          <p:cNvSpPr>
            <a:spLocks noChangeArrowheads="1"/>
          </p:cNvSpPr>
          <p:nvPr/>
        </p:nvSpPr>
        <p:spPr bwMode="auto">
          <a:xfrm>
            <a:off x="685800" y="1219200"/>
            <a:ext cx="3048000" cy="2368550"/>
          </a:xfrm>
          <a:prstGeom prst="triangle">
            <a:avLst>
              <a:gd name="adj" fmla="val 50000"/>
            </a:avLst>
          </a:prstGeom>
          <a:solidFill>
            <a:srgbClr val="D6009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1" name="AutoShape 3"/>
          <p:cNvSpPr>
            <a:spLocks noChangeArrowheads="1"/>
          </p:cNvSpPr>
          <p:nvPr/>
        </p:nvSpPr>
        <p:spPr bwMode="auto">
          <a:xfrm>
            <a:off x="4724400" y="1371600"/>
            <a:ext cx="2368550" cy="2263775"/>
          </a:xfrm>
          <a:prstGeom prst="flowChartProcess">
            <a:avLst/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2" name="Oval 4"/>
          <p:cNvSpPr>
            <a:spLocks noChangeArrowheads="1"/>
          </p:cNvSpPr>
          <p:nvPr/>
        </p:nvSpPr>
        <p:spPr bwMode="auto">
          <a:xfrm>
            <a:off x="685800" y="3886200"/>
            <a:ext cx="2819400" cy="2743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/>
          <p:cNvSpPr>
            <a:spLocks noChangeShapeType="1"/>
          </p:cNvSpPr>
          <p:nvPr/>
        </p:nvSpPr>
        <p:spPr bwMode="auto">
          <a:xfrm>
            <a:off x="5105400" y="4191000"/>
            <a:ext cx="2286000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4" name="Line 6"/>
          <p:cNvSpPr>
            <a:spLocks noChangeShapeType="1"/>
          </p:cNvSpPr>
          <p:nvPr/>
        </p:nvSpPr>
        <p:spPr bwMode="auto">
          <a:xfrm>
            <a:off x="5181600" y="6248400"/>
            <a:ext cx="2286000" cy="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055" name="Line 7"/>
          <p:cNvSpPr>
            <a:spLocks noChangeShapeType="1"/>
          </p:cNvSpPr>
          <p:nvPr/>
        </p:nvSpPr>
        <p:spPr bwMode="auto">
          <a:xfrm flipH="1">
            <a:off x="5181600" y="4191000"/>
            <a:ext cx="2209800" cy="2057400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Vegacute DEMO" pitchFamily="50" charset="0"/>
              </a:rPr>
              <a:t>SILAKAN PILIH !</a:t>
            </a:r>
            <a:endParaRPr lang="en-US" dirty="0"/>
          </a:p>
        </p:txBody>
      </p:sp>
      <p:pic>
        <p:nvPicPr>
          <p:cNvPr id="9" name="Picture 8" descr="pendidikan karak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89759" cy="1143000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386" y="857935"/>
            <a:ext cx="6858014" cy="5143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430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1143000" y="990600"/>
            <a:ext cx="3048000" cy="2514600"/>
          </a:xfrm>
          <a:prstGeom prst="triangle">
            <a:avLst>
              <a:gd name="adj" fmla="val 50000"/>
            </a:avLst>
          </a:prstGeom>
          <a:solidFill>
            <a:srgbClr val="D6009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4267200" y="2133600"/>
            <a:ext cx="460057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/>
              <a:t>Landasan hidup kuat, pandai, simple dalam</a:t>
            </a:r>
          </a:p>
          <a:p>
            <a:pPr algn="r"/>
            <a:r>
              <a:rPr lang="en-US"/>
              <a:t>Cara pandang suatu masalah.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990600" y="4572000"/>
            <a:ext cx="48577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/>
              <a:t>Karena simple, maka visi dan misi tidak jelas,</a:t>
            </a:r>
          </a:p>
          <a:p>
            <a:pPr algn="r"/>
            <a:r>
              <a:rPr lang="en-US"/>
              <a:t>Dalam pekerjaan leadershipnya biasa,</a:t>
            </a:r>
          </a:p>
          <a:p>
            <a:pPr algn="r"/>
            <a:r>
              <a:rPr lang="en-US"/>
              <a:t>Serta tidak romantis.</a:t>
            </a:r>
          </a:p>
        </p:txBody>
      </p:sp>
      <p:pic>
        <p:nvPicPr>
          <p:cNvPr id="5" name="Picture 4" descr="pendidikan karak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89759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5" grpId="0"/>
      <p:bldP spid="307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2"/>
          <p:cNvSpPr>
            <a:spLocks noChangeArrowheads="1"/>
          </p:cNvSpPr>
          <p:nvPr/>
        </p:nvSpPr>
        <p:spPr bwMode="auto">
          <a:xfrm>
            <a:off x="1371600" y="914400"/>
            <a:ext cx="3360737" cy="2994025"/>
          </a:xfrm>
          <a:prstGeom prst="flowChartProcess">
            <a:avLst/>
          </a:prstGeom>
          <a:solidFill>
            <a:srgbClr val="00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5492750" y="2009775"/>
            <a:ext cx="2833688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/>
              <a:t>Pendiriannya tegas &amp; kuat</a:t>
            </a:r>
          </a:p>
          <a:p>
            <a:pPr algn="r"/>
            <a:r>
              <a:rPr lang="en-US"/>
              <a:t>Kurang fleksibel</a:t>
            </a: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674688" y="4710113"/>
            <a:ext cx="42132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/>
              <a:t>Dalam pekerjaan, leadershipnya cukup </a:t>
            </a:r>
          </a:p>
          <a:p>
            <a:pPr algn="r"/>
            <a:r>
              <a:rPr lang="en-US"/>
              <a:t>Dan berkomitmen tinggi</a:t>
            </a:r>
          </a:p>
        </p:txBody>
      </p:sp>
      <p:pic>
        <p:nvPicPr>
          <p:cNvPr id="5" name="Picture 4" descr="pendidikan karak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89759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838200" y="762000"/>
            <a:ext cx="2895600" cy="297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7200" kern="10" dirty="0">
                <a:ln w="12700">
                  <a:solidFill>
                    <a:srgbClr val="33CC33"/>
                  </a:solidFill>
                  <a:round/>
                  <a:headEnd/>
                  <a:tailEnd/>
                </a:ln>
                <a:solidFill>
                  <a:srgbClr val="009900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Arial Rounded MT Bold"/>
              </a:rPr>
              <a:t>Z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4419600" y="1676400"/>
            <a:ext cx="39846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/>
              <a:t>Berambisi, leadershipnya tinggi,</a:t>
            </a:r>
          </a:p>
          <a:p>
            <a:pPr algn="r"/>
            <a:r>
              <a:rPr lang="en-US"/>
              <a:t>Visi &amp; misinya jelas, komitmen tinggi</a:t>
            </a:r>
          </a:p>
          <a:p>
            <a:pPr algn="r"/>
            <a:r>
              <a:rPr lang="en-US"/>
              <a:t>Kerja keras untuk meraih cita-cita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661988" y="4845050"/>
            <a:ext cx="36052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Hidupnya sering merasa kesepian</a:t>
            </a:r>
          </a:p>
        </p:txBody>
      </p:sp>
      <p:pic>
        <p:nvPicPr>
          <p:cNvPr id="5" name="Picture 4" descr="pendidikan karak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89759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/>
      <p:bldP spid="614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Oval 2"/>
          <p:cNvSpPr>
            <a:spLocks noChangeArrowheads="1"/>
          </p:cNvSpPr>
          <p:nvPr/>
        </p:nvSpPr>
        <p:spPr bwMode="auto">
          <a:xfrm>
            <a:off x="685800" y="1219200"/>
            <a:ext cx="3079750" cy="30480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4529138" y="1917700"/>
            <a:ext cx="409257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r>
              <a:rPr lang="en-US"/>
              <a:t>Orangnya romantis, berpikiran positif</a:t>
            </a:r>
          </a:p>
          <a:p>
            <a:pPr algn="r"/>
            <a:r>
              <a:rPr lang="en-US"/>
              <a:t>Komitmen dan leadershipnya lumayan</a:t>
            </a:r>
          </a:p>
          <a:p>
            <a:pPr algn="r"/>
            <a:r>
              <a:rPr lang="en-US"/>
              <a:t>Mudah jatuh cinta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914400" y="4692650"/>
            <a:ext cx="4648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Lebih senang Jalan jalan (belanja), dari pada kerja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914400" y="5073650"/>
            <a:ext cx="27098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/>
              <a:t>Sangat menyukai SEX…..</a:t>
            </a:r>
          </a:p>
        </p:txBody>
      </p:sp>
      <p:pic>
        <p:nvPicPr>
          <p:cNvPr id="6" name="Picture 5" descr="pendidikan karakte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189759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  <p:bldP spid="5125" grpId="0"/>
      <p:bldP spid="512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315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AMATI GAMBAR – GAMBAR BERIKUT !</a:t>
            </a:r>
            <a:endParaRPr lang="en-US" dirty="0"/>
          </a:p>
        </p:txBody>
      </p:sp>
      <p:pic>
        <p:nvPicPr>
          <p:cNvPr id="5" name="Picture 4" descr="antri atm di indonesi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752600"/>
            <a:ext cx="4267200" cy="4419600"/>
          </a:xfrm>
          <a:prstGeom prst="rect">
            <a:avLst/>
          </a:prstGeom>
        </p:spPr>
      </p:pic>
      <p:pic>
        <p:nvPicPr>
          <p:cNvPr id="6" name="Picture 5" descr="LALU LINTAS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1752600"/>
            <a:ext cx="4343400" cy="4419600"/>
          </a:xfrm>
          <a:prstGeom prst="rect">
            <a:avLst/>
          </a:prstGeom>
        </p:spPr>
      </p:pic>
      <p:pic>
        <p:nvPicPr>
          <p:cNvPr id="8" name="Picture 7" descr="pendidikan karakter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1189759" cy="1143000"/>
          </a:xfrm>
          <a:prstGeom prst="rect">
            <a:avLst/>
          </a:prstGeom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274638"/>
            <a:ext cx="73152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AMATI GAMBAR – GAMBAR BERIKUT !</a:t>
            </a:r>
            <a:endParaRPr lang="en-US" dirty="0"/>
          </a:p>
        </p:txBody>
      </p:sp>
      <p:pic>
        <p:nvPicPr>
          <p:cNvPr id="4" name="Content Placeholder 3" descr="anak ngeroko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2400" y="1752599"/>
            <a:ext cx="4343400" cy="4267201"/>
          </a:xfrm>
        </p:spPr>
      </p:pic>
      <p:pic>
        <p:nvPicPr>
          <p:cNvPr id="7" name="Picture 6" descr="tawuran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8200" y="1752599"/>
            <a:ext cx="4267200" cy="4267201"/>
          </a:xfrm>
          <a:prstGeom prst="rect">
            <a:avLst/>
          </a:prstGeom>
        </p:spPr>
      </p:pic>
      <p:pic>
        <p:nvPicPr>
          <p:cNvPr id="8" name="Picture 7" descr="pendidikan karakte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189759" cy="114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13638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381" y="1312762"/>
            <a:ext cx="3920953" cy="423415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8297" y="1302317"/>
            <a:ext cx="4217309" cy="4244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155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800" y="3143250"/>
            <a:ext cx="3648075" cy="3733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-76200"/>
            <a:ext cx="3028950" cy="3886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509837"/>
            <a:ext cx="3257550" cy="43434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362" y="-90488"/>
            <a:ext cx="3652838" cy="3429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359086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762000"/>
            <a:ext cx="85344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5400" dirty="0" err="1" smtClean="0">
                <a:solidFill>
                  <a:srgbClr val="C00000"/>
                </a:solidFill>
              </a:rPr>
              <a:t>Bagaimana</a:t>
            </a:r>
            <a:endParaRPr lang="en-US" sz="5400" dirty="0" smtClean="0">
              <a:solidFill>
                <a:srgbClr val="C00000"/>
              </a:solidFill>
            </a:endParaRPr>
          </a:p>
          <a:p>
            <a:pPr algn="ctr"/>
            <a:r>
              <a:rPr lang="en-US" sz="5400" dirty="0" err="1" smtClean="0">
                <a:solidFill>
                  <a:srgbClr val="C00000"/>
                </a:solidFill>
              </a:rPr>
              <a:t>Perasaan</a:t>
            </a:r>
            <a:r>
              <a:rPr lang="en-US" sz="5400" dirty="0" smtClean="0">
                <a:solidFill>
                  <a:srgbClr val="C00000"/>
                </a:solidFill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</a:rPr>
              <a:t>Bapak</a:t>
            </a:r>
            <a:r>
              <a:rPr lang="en-US" sz="5400" dirty="0" smtClean="0">
                <a:solidFill>
                  <a:srgbClr val="C00000"/>
                </a:solidFill>
              </a:rPr>
              <a:t> Dan </a:t>
            </a:r>
            <a:r>
              <a:rPr lang="en-US" sz="5400" dirty="0" err="1" smtClean="0">
                <a:solidFill>
                  <a:srgbClr val="C00000"/>
                </a:solidFill>
              </a:rPr>
              <a:t>Ibu</a:t>
            </a:r>
            <a:endParaRPr lang="en-US" sz="5400" dirty="0" smtClean="0">
              <a:solidFill>
                <a:srgbClr val="C00000"/>
              </a:solidFill>
            </a:endParaRPr>
          </a:p>
          <a:p>
            <a:pPr algn="ctr"/>
            <a:r>
              <a:rPr lang="en-US" sz="5400" dirty="0" err="1" smtClean="0">
                <a:solidFill>
                  <a:srgbClr val="C00000"/>
                </a:solidFill>
              </a:rPr>
              <a:t>Melihat</a:t>
            </a:r>
            <a:r>
              <a:rPr lang="en-US" sz="5400" dirty="0" smtClean="0">
                <a:solidFill>
                  <a:srgbClr val="C00000"/>
                </a:solidFill>
              </a:rPr>
              <a:t> </a:t>
            </a:r>
            <a:r>
              <a:rPr lang="en-US" sz="5400" dirty="0">
                <a:solidFill>
                  <a:srgbClr val="C00000"/>
                </a:solidFill>
              </a:rPr>
              <a:t>D</a:t>
            </a:r>
            <a:r>
              <a:rPr lang="en-US" sz="5400" dirty="0" smtClean="0">
                <a:solidFill>
                  <a:srgbClr val="C00000"/>
                </a:solidFill>
              </a:rPr>
              <a:t>ata </a:t>
            </a:r>
            <a:r>
              <a:rPr lang="en-US" sz="5400" dirty="0" err="1" smtClean="0">
                <a:solidFill>
                  <a:srgbClr val="C00000"/>
                </a:solidFill>
              </a:rPr>
              <a:t>dan</a:t>
            </a:r>
            <a:r>
              <a:rPr lang="en-US" sz="5400" dirty="0" smtClean="0">
                <a:solidFill>
                  <a:srgbClr val="C00000"/>
                </a:solidFill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</a:rPr>
              <a:t>Gambar</a:t>
            </a:r>
            <a:endParaRPr lang="en-US" sz="5400" dirty="0" smtClean="0">
              <a:solidFill>
                <a:srgbClr val="C00000"/>
              </a:solidFill>
            </a:endParaRPr>
          </a:p>
          <a:p>
            <a:pPr algn="ctr"/>
            <a:r>
              <a:rPr lang="en-US" sz="5400" dirty="0" err="1" smtClean="0">
                <a:solidFill>
                  <a:srgbClr val="C00000"/>
                </a:solidFill>
              </a:rPr>
              <a:t>Fenomena</a:t>
            </a:r>
            <a:r>
              <a:rPr lang="en-US" sz="5400" dirty="0" smtClean="0">
                <a:solidFill>
                  <a:srgbClr val="C00000"/>
                </a:solidFill>
              </a:rPr>
              <a:t> </a:t>
            </a:r>
            <a:r>
              <a:rPr lang="en-US" sz="5400" dirty="0" err="1" smtClean="0">
                <a:solidFill>
                  <a:srgbClr val="C00000"/>
                </a:solidFill>
              </a:rPr>
              <a:t>Tersebut</a:t>
            </a:r>
            <a:r>
              <a:rPr lang="en-US" sz="5400" dirty="0" smtClean="0">
                <a:solidFill>
                  <a:srgbClr val="C00000"/>
                </a:solidFill>
              </a:rPr>
              <a:t>?</a:t>
            </a:r>
          </a:p>
          <a:p>
            <a:pPr algn="ctr"/>
            <a:endParaRPr lang="en-US" sz="5400" dirty="0" smtClean="0">
              <a:solidFill>
                <a:srgbClr val="C00000"/>
              </a:solidFill>
            </a:endParaRPr>
          </a:p>
          <a:p>
            <a:pPr algn="ctr"/>
            <a:r>
              <a:rPr lang="en-US" sz="5400" dirty="0" smtClean="0">
                <a:solidFill>
                  <a:srgbClr val="00B0F0"/>
                </a:solidFill>
              </a:rPr>
              <a:t>Salah </a:t>
            </a:r>
            <a:r>
              <a:rPr lang="en-US" sz="5400" dirty="0" err="1" smtClean="0">
                <a:solidFill>
                  <a:srgbClr val="00B0F0"/>
                </a:solidFill>
              </a:rPr>
              <a:t>Siapakah</a:t>
            </a:r>
            <a:r>
              <a:rPr lang="en-US" sz="5400" dirty="0" smtClean="0">
                <a:solidFill>
                  <a:srgbClr val="00B0F0"/>
                </a:solidFill>
              </a:rPr>
              <a:t>?</a:t>
            </a:r>
            <a:endParaRPr lang="en-US" sz="5400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551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1041</TotalTime>
  <Words>1079</Words>
  <Application>Microsoft Office PowerPoint</Application>
  <PresentationFormat>On-screen Show (4:3)</PresentationFormat>
  <Paragraphs>228</Paragraphs>
  <Slides>43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63" baseType="lpstr">
      <vt:lpstr>Algerian</vt:lpstr>
      <vt:lpstr>Arial</vt:lpstr>
      <vt:lpstr>Arial Black</vt:lpstr>
      <vt:lpstr>Arial Narrow</vt:lpstr>
      <vt:lpstr>Arial Rounded MT Bold</vt:lpstr>
      <vt:lpstr>Balloony</vt:lpstr>
      <vt:lpstr>Bodoni MT</vt:lpstr>
      <vt:lpstr>Calibri</vt:lpstr>
      <vt:lpstr>Century Gothic</vt:lpstr>
      <vt:lpstr>Consolas</vt:lpstr>
      <vt:lpstr>Ebrima</vt:lpstr>
      <vt:lpstr>Funky Mother DEMO</vt:lpstr>
      <vt:lpstr>Helvetica Neue</vt:lpstr>
      <vt:lpstr>Microsoft Yi Baiti</vt:lpstr>
      <vt:lpstr>Playbill</vt:lpstr>
      <vt:lpstr>Tahoma</vt:lpstr>
      <vt:lpstr>Times New Roman</vt:lpstr>
      <vt:lpstr>Vegacute DEMO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AMATI GAMBAR – GAMBAR BERIKUT !</vt:lpstr>
      <vt:lpstr>AMATI GAMBAR – GAMBAR BERIKUT 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MANAKAH KARAKTER YANG ANDA HARAPKAN UNTUK BANGSA INI ?</vt:lpstr>
      <vt:lpstr>CURAH PENDAPAT</vt:lpstr>
      <vt:lpstr>PowerPoint Presentation</vt:lpstr>
      <vt:lpstr>3 Basis Pendekatan PPK</vt:lpstr>
      <vt:lpstr>BASIS PENGEMBANGAN DAN IMPLEMENTASI PPK</vt:lpstr>
      <vt:lpstr>PENGUATAN PPK  BERBASIS KELAS  </vt:lpstr>
      <vt:lpstr>Tujuan </vt:lpstr>
      <vt:lpstr>PowerPoint Presentation</vt:lpstr>
      <vt:lpstr>PPK dalam pengelolaan kelas</vt:lpstr>
      <vt:lpstr>PowerPoint Presentation</vt:lpstr>
      <vt:lpstr>MATERI PEMBELAJARAN</vt:lpstr>
      <vt:lpstr>Faktor apakah yang perlu diperhatikan dalam memilih multi metode?</vt:lpstr>
      <vt:lpstr> Alternatif Metode Pembelajaran </vt:lpstr>
      <vt:lpstr>Alternatif Strategi</vt:lpstr>
      <vt:lpstr>Tujuan: Siswa dapat membuat poster</vt:lpstr>
      <vt:lpstr>CONTOH RANCANGAN PEMBELAJARAN </vt:lpstr>
      <vt:lpstr>Pertanyaan Reflektif</vt:lpstr>
      <vt:lpstr>PowerPoint Presentation</vt:lpstr>
      <vt:lpstr>AYO BERLATIH……</vt:lpstr>
      <vt:lpstr>Integrasi dalam Pembelajaran</vt:lpstr>
      <vt:lpstr>PENGUATAN PENDIDIKAN KARAKTER</vt:lpstr>
      <vt:lpstr>Refleksi</vt:lpstr>
      <vt:lpstr>       MEMBELI INTAN DI MARTAPURA BAWA KENANGA SERTA CEMPAKA MENDIDIK KARAKTER PADA SISWA JADIKAN BANGSA MAJU DAN JAYA</vt:lpstr>
      <vt:lpstr>PowerPoint Presentation</vt:lpstr>
      <vt:lpstr>SILAKAN PILIH !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SELAMAT DATANG GURU  SE- GUGUS KEBUN BUNGA</dc:title>
  <dc:creator>USER</dc:creator>
  <cp:lastModifiedBy>tri purwanto</cp:lastModifiedBy>
  <cp:revision>68</cp:revision>
  <dcterms:created xsi:type="dcterms:W3CDTF">2017-03-16T13:02:56Z</dcterms:created>
  <dcterms:modified xsi:type="dcterms:W3CDTF">2018-02-13T23:49:01Z</dcterms:modified>
</cp:coreProperties>
</file>