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76" r:id="rId5"/>
    <p:sldId id="277" r:id="rId6"/>
    <p:sldId id="279" r:id="rId7"/>
    <p:sldId id="278" r:id="rId8"/>
    <p:sldId id="280" r:id="rId9"/>
    <p:sldId id="273" r:id="rId10"/>
    <p:sldId id="274" r:id="rId11"/>
    <p:sldId id="282" r:id="rId12"/>
    <p:sldId id="284" r:id="rId13"/>
    <p:sldId id="286" r:id="rId14"/>
    <p:sldId id="287" r:id="rId15"/>
    <p:sldId id="288" r:id="rId16"/>
    <p:sldId id="289" r:id="rId17"/>
    <p:sldId id="290" r:id="rId18"/>
    <p:sldId id="283" r:id="rId19"/>
    <p:sldId id="281" r:id="rId20"/>
    <p:sldId id="291" r:id="rId21"/>
    <p:sldId id="285" r:id="rId22"/>
    <p:sldId id="292" r:id="rId23"/>
    <p:sldId id="271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9" y="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B6A190-B470-48C4-92EB-36B9A9DEA598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 phldr="1"/>
      <dgm:spPr/>
    </dgm:pt>
    <dgm:pt modelId="{FA20CE3B-5385-473C-B592-CCF40E01A6F0}">
      <dgm:prSet phldrT="[Text]" custT="1"/>
      <dgm:spPr/>
      <dgm:t>
        <a:bodyPr/>
        <a:lstStyle/>
        <a:p>
          <a:r>
            <a:rPr lang="id-ID" sz="2400" b="1" dirty="0"/>
            <a:t>Guru menetapkan waktu 15 menit membaca setiap hari</a:t>
          </a:r>
          <a:r>
            <a:rPr lang="en-US" sz="2400" b="1" dirty="0"/>
            <a:t>.</a:t>
          </a:r>
        </a:p>
      </dgm:t>
    </dgm:pt>
    <dgm:pt modelId="{4D455358-6F0E-41DF-8056-2F88E409B4E6}" type="parTrans" cxnId="{6C98F22B-CDB7-4E36-BDB5-A58F55D64916}">
      <dgm:prSet/>
      <dgm:spPr/>
      <dgm:t>
        <a:bodyPr/>
        <a:lstStyle/>
        <a:p>
          <a:endParaRPr lang="en-US"/>
        </a:p>
      </dgm:t>
    </dgm:pt>
    <dgm:pt modelId="{C77C9A0A-94BB-4565-A0A2-0B9CBE59518D}" type="sibTrans" cxnId="{6C98F22B-CDB7-4E36-BDB5-A58F55D64916}">
      <dgm:prSet/>
      <dgm:spPr/>
      <dgm:t>
        <a:bodyPr/>
        <a:lstStyle/>
        <a:p>
          <a:endParaRPr lang="en-US"/>
        </a:p>
      </dgm:t>
    </dgm:pt>
    <dgm:pt modelId="{097E070C-422F-4DF1-98CC-5F915B3D5FBA}">
      <dgm:prSet phldrT="[Text]" custT="1"/>
      <dgm:spPr/>
      <dgm:t>
        <a:bodyPr/>
        <a:lstStyle/>
        <a:p>
          <a:r>
            <a:rPr lang="id-ID" sz="2400" b="1" dirty="0"/>
            <a:t>Buku yang dibaca/dibacakan adalah buku nonpelajaran</a:t>
          </a:r>
          <a:endParaRPr lang="en-US" sz="2400" b="1" dirty="0"/>
        </a:p>
      </dgm:t>
    </dgm:pt>
    <dgm:pt modelId="{40491E7E-F4A7-4815-A9E0-6DC0CFA661BB}" type="parTrans" cxnId="{2EF12807-140D-4999-ADBA-EFC71EC7E196}">
      <dgm:prSet/>
      <dgm:spPr/>
      <dgm:t>
        <a:bodyPr/>
        <a:lstStyle/>
        <a:p>
          <a:endParaRPr lang="en-US"/>
        </a:p>
      </dgm:t>
    </dgm:pt>
    <dgm:pt modelId="{C41999C0-F7AE-4E0B-9E4E-535E4D892BA3}" type="sibTrans" cxnId="{2EF12807-140D-4999-ADBA-EFC71EC7E196}">
      <dgm:prSet/>
      <dgm:spPr/>
      <dgm:t>
        <a:bodyPr/>
        <a:lstStyle/>
        <a:p>
          <a:endParaRPr lang="en-US"/>
        </a:p>
      </dgm:t>
    </dgm:pt>
    <dgm:pt modelId="{DB77F6CD-DF40-44A8-867A-46AFB0AFD7AE}">
      <dgm:prSet phldrT="[Text]" custT="1"/>
      <dgm:spPr/>
      <dgm:t>
        <a:bodyPr/>
        <a:lstStyle/>
        <a:p>
          <a:r>
            <a:rPr lang="id-ID" sz="2400" b="1" dirty="0"/>
            <a:t>Buku yang dibaca/dibacakan adalah pilihan peserta didik sesuai  minat</a:t>
          </a:r>
          <a:r>
            <a:rPr lang="en-US" sz="2400" b="1" dirty="0"/>
            <a:t> </a:t>
          </a:r>
          <a:r>
            <a:rPr lang="id-ID" sz="2400" b="1" dirty="0"/>
            <a:t>dan kesenangannya</a:t>
          </a:r>
          <a:endParaRPr lang="en-US" sz="2400" b="1" dirty="0"/>
        </a:p>
      </dgm:t>
    </dgm:pt>
    <dgm:pt modelId="{E09DCB1B-2AFC-45CA-9157-8B918E5B5A3F}" type="parTrans" cxnId="{9339CE68-0ED7-47B4-94FB-61924F321FFE}">
      <dgm:prSet/>
      <dgm:spPr/>
      <dgm:t>
        <a:bodyPr/>
        <a:lstStyle/>
        <a:p>
          <a:endParaRPr lang="en-US"/>
        </a:p>
      </dgm:t>
    </dgm:pt>
    <dgm:pt modelId="{AEF11790-CB4D-41DB-853E-48CF1AE90EBF}" type="sibTrans" cxnId="{9339CE68-0ED7-47B4-94FB-61924F321FFE}">
      <dgm:prSet/>
      <dgm:spPr/>
      <dgm:t>
        <a:bodyPr/>
        <a:lstStyle/>
        <a:p>
          <a:endParaRPr lang="en-US"/>
        </a:p>
      </dgm:t>
    </dgm:pt>
    <dgm:pt modelId="{468272BE-26D3-4148-BC43-83FA845917EE}">
      <dgm:prSet phldrT="[Text]" custT="1"/>
      <dgm:spPr/>
      <dgm:t>
        <a:bodyPr/>
        <a:lstStyle/>
        <a:p>
          <a:r>
            <a:rPr lang="en-US" sz="2400" b="1" dirty="0" err="1"/>
            <a:t>Tidak</a:t>
          </a:r>
          <a:r>
            <a:rPr lang="en-US" sz="2400" b="1" dirty="0"/>
            <a:t> </a:t>
          </a:r>
          <a:r>
            <a:rPr lang="en-US" sz="2400" b="1" dirty="0" err="1"/>
            <a:t>ada</a:t>
          </a:r>
          <a:r>
            <a:rPr lang="en-US" sz="2400" b="1" dirty="0"/>
            <a:t> </a:t>
          </a:r>
          <a:r>
            <a:rPr lang="en-US" sz="2400" b="1" dirty="0" err="1"/>
            <a:t>tagihan</a:t>
          </a:r>
          <a:r>
            <a:rPr lang="en-US" sz="2400" b="1" dirty="0"/>
            <a:t>/</a:t>
          </a:r>
          <a:r>
            <a:rPr lang="en-US" sz="2400" b="1" dirty="0" err="1"/>
            <a:t>penilaian</a:t>
          </a:r>
          <a:endParaRPr lang="en-US" sz="2400" b="1" dirty="0"/>
        </a:p>
      </dgm:t>
    </dgm:pt>
    <dgm:pt modelId="{46DC1BDE-D403-4042-8407-E81D64C627E1}" type="parTrans" cxnId="{97310A0E-88A8-458C-AB13-7DB802A4574A}">
      <dgm:prSet/>
      <dgm:spPr/>
      <dgm:t>
        <a:bodyPr/>
        <a:lstStyle/>
        <a:p>
          <a:endParaRPr lang="en-US"/>
        </a:p>
      </dgm:t>
    </dgm:pt>
    <dgm:pt modelId="{BAE9810B-25A6-4FEC-B383-6A7EEE13F2DC}" type="sibTrans" cxnId="{97310A0E-88A8-458C-AB13-7DB802A4574A}">
      <dgm:prSet/>
      <dgm:spPr/>
      <dgm:t>
        <a:bodyPr/>
        <a:lstStyle/>
        <a:p>
          <a:endParaRPr lang="en-US"/>
        </a:p>
      </dgm:t>
    </dgm:pt>
    <dgm:pt modelId="{7E5D9C7F-AB90-44A8-A2C9-7034BC2DC38B}">
      <dgm:prSet phldrT="[Text]" custT="1"/>
      <dgm:spPr/>
      <dgm:t>
        <a:bodyPr/>
        <a:lstStyle/>
        <a:p>
          <a:r>
            <a:rPr lang="en-US" sz="2400" b="1" dirty="0" err="1"/>
            <a:t>Dapat</a:t>
          </a:r>
          <a:r>
            <a:rPr lang="en-US" sz="2400" b="1" dirty="0"/>
            <a:t> </a:t>
          </a:r>
          <a:r>
            <a:rPr lang="en-US" sz="2400" b="1" dirty="0" err="1"/>
            <a:t>diikuti</a:t>
          </a:r>
          <a:r>
            <a:rPr lang="en-US" sz="2400" b="1" dirty="0"/>
            <a:t> </a:t>
          </a:r>
          <a:r>
            <a:rPr lang="en-US" sz="2400" b="1" dirty="0" err="1"/>
            <a:t>dengan</a:t>
          </a:r>
          <a:r>
            <a:rPr lang="en-US" sz="2400" b="1" dirty="0"/>
            <a:t> </a:t>
          </a:r>
          <a:r>
            <a:rPr lang="en-US" sz="2400" b="1" dirty="0" err="1"/>
            <a:t>kegiatan</a:t>
          </a:r>
          <a:r>
            <a:rPr lang="en-US" sz="2400" b="1" dirty="0"/>
            <a:t> </a:t>
          </a:r>
          <a:r>
            <a:rPr lang="en-US" sz="2400" b="1" dirty="0" err="1"/>
            <a:t>diskusi</a:t>
          </a:r>
          <a:endParaRPr lang="en-US" sz="2400" b="1" dirty="0"/>
        </a:p>
      </dgm:t>
    </dgm:pt>
    <dgm:pt modelId="{98D64AF7-91A5-460E-BC6F-7612829A7F88}" type="parTrans" cxnId="{44CECED7-0F2C-4950-9A3D-1DB2A7F8C7A9}">
      <dgm:prSet/>
      <dgm:spPr/>
      <dgm:t>
        <a:bodyPr/>
        <a:lstStyle/>
        <a:p>
          <a:endParaRPr lang="en-US"/>
        </a:p>
      </dgm:t>
    </dgm:pt>
    <dgm:pt modelId="{F87AEF56-7871-4BFA-9F34-06560F340112}" type="sibTrans" cxnId="{44CECED7-0F2C-4950-9A3D-1DB2A7F8C7A9}">
      <dgm:prSet/>
      <dgm:spPr/>
      <dgm:t>
        <a:bodyPr/>
        <a:lstStyle/>
        <a:p>
          <a:endParaRPr lang="en-US"/>
        </a:p>
      </dgm:t>
    </dgm:pt>
    <dgm:pt modelId="{CFFA9422-42CC-4ABB-8C5B-B4B2D0C83DCA}">
      <dgm:prSet phldrT="[Text]" custT="1"/>
      <dgm:spPr/>
      <dgm:t>
        <a:bodyPr/>
        <a:lstStyle/>
        <a:p>
          <a:r>
            <a:rPr lang="en-US" sz="2400" b="1" dirty="0" err="1"/>
            <a:t>Kegiatan</a:t>
          </a:r>
          <a:r>
            <a:rPr lang="en-US" sz="2400" b="1" dirty="0"/>
            <a:t> </a:t>
          </a:r>
          <a:r>
            <a:rPr lang="en-US" sz="2400" b="1" dirty="0" err="1"/>
            <a:t>dilakukan</a:t>
          </a:r>
          <a:r>
            <a:rPr lang="en-US" sz="2400" b="1" dirty="0"/>
            <a:t> </a:t>
          </a:r>
          <a:r>
            <a:rPr lang="en-US" sz="2400" b="1" dirty="0" err="1"/>
            <a:t>dalam</a:t>
          </a:r>
          <a:r>
            <a:rPr lang="en-US" sz="2400" b="1" dirty="0"/>
            <a:t> </a:t>
          </a:r>
          <a:r>
            <a:rPr lang="en-US" sz="2400" b="1" dirty="0" err="1"/>
            <a:t>suasana</a:t>
          </a:r>
          <a:r>
            <a:rPr lang="en-US" sz="2400" b="1" dirty="0"/>
            <a:t> yang </a:t>
          </a:r>
          <a:r>
            <a:rPr lang="en-US" sz="2400" b="1" dirty="0" err="1"/>
            <a:t>santai</a:t>
          </a:r>
          <a:r>
            <a:rPr lang="en-US" sz="2400" b="1" dirty="0"/>
            <a:t> </a:t>
          </a:r>
        </a:p>
      </dgm:t>
    </dgm:pt>
    <dgm:pt modelId="{EFFE14A1-4B84-4FAD-BB10-6A169948B8E1}" type="parTrans" cxnId="{06EBD37E-2569-47B7-B2D3-30A4D650790A}">
      <dgm:prSet/>
      <dgm:spPr/>
      <dgm:t>
        <a:bodyPr/>
        <a:lstStyle/>
        <a:p>
          <a:endParaRPr lang="en-US"/>
        </a:p>
      </dgm:t>
    </dgm:pt>
    <dgm:pt modelId="{D4487EB5-89AB-416E-970F-D193DB7C0DFC}" type="sibTrans" cxnId="{06EBD37E-2569-47B7-B2D3-30A4D650790A}">
      <dgm:prSet/>
      <dgm:spPr/>
      <dgm:t>
        <a:bodyPr/>
        <a:lstStyle/>
        <a:p>
          <a:endParaRPr lang="en-US"/>
        </a:p>
      </dgm:t>
    </dgm:pt>
    <dgm:pt modelId="{84E5E851-CED0-48FF-95EB-04659030F167}">
      <dgm:prSet phldrT="[Text]" custT="1"/>
      <dgm:spPr/>
      <dgm:t>
        <a:bodyPr/>
        <a:lstStyle/>
        <a:p>
          <a:r>
            <a:rPr lang="id-ID" sz="2400" b="1" dirty="0"/>
            <a:t>Membaca dilafalkan (nyaring) atau hening (dalam hati)</a:t>
          </a:r>
          <a:endParaRPr lang="en-US" sz="2400" b="1" dirty="0"/>
        </a:p>
      </dgm:t>
    </dgm:pt>
    <dgm:pt modelId="{330B9AA0-1FA1-4472-BECE-70F480B60A66}" type="parTrans" cxnId="{3927D516-E86B-4DD7-BA94-BCA57DE8B776}">
      <dgm:prSet/>
      <dgm:spPr/>
      <dgm:t>
        <a:bodyPr/>
        <a:lstStyle/>
        <a:p>
          <a:endParaRPr lang="id-ID"/>
        </a:p>
      </dgm:t>
    </dgm:pt>
    <dgm:pt modelId="{821AA065-1E07-40D1-BC0D-84173BFBD023}" type="sibTrans" cxnId="{3927D516-E86B-4DD7-BA94-BCA57DE8B776}">
      <dgm:prSet/>
      <dgm:spPr/>
      <dgm:t>
        <a:bodyPr/>
        <a:lstStyle/>
        <a:p>
          <a:endParaRPr lang="id-ID"/>
        </a:p>
      </dgm:t>
    </dgm:pt>
    <dgm:pt modelId="{F3774E76-25C5-4417-B6FE-2661744630DA}" type="pres">
      <dgm:prSet presAssocID="{ACB6A190-B470-48C4-92EB-36B9A9DEA598}" presName="linear" presStyleCnt="0">
        <dgm:presLayoutVars>
          <dgm:animLvl val="lvl"/>
          <dgm:resizeHandles val="exact"/>
        </dgm:presLayoutVars>
      </dgm:prSet>
      <dgm:spPr/>
    </dgm:pt>
    <dgm:pt modelId="{1E746152-B684-4D9E-B603-206096244616}" type="pres">
      <dgm:prSet presAssocID="{FA20CE3B-5385-473C-B592-CCF40E01A6F0}" presName="parentText" presStyleLbl="node1" presStyleIdx="0" presStyleCnt="7">
        <dgm:presLayoutVars>
          <dgm:chMax val="0"/>
          <dgm:bulletEnabled val="1"/>
        </dgm:presLayoutVars>
      </dgm:prSet>
      <dgm:spPr/>
    </dgm:pt>
    <dgm:pt modelId="{B995A8E6-3469-45B0-B447-C15690731FCD}" type="pres">
      <dgm:prSet presAssocID="{C77C9A0A-94BB-4565-A0A2-0B9CBE59518D}" presName="spacer" presStyleCnt="0"/>
      <dgm:spPr/>
    </dgm:pt>
    <dgm:pt modelId="{DC0BB7C7-16C7-40CC-BAB6-B1D34659F01F}" type="pres">
      <dgm:prSet presAssocID="{097E070C-422F-4DF1-98CC-5F915B3D5FBA}" presName="parentText" presStyleLbl="node1" presStyleIdx="1" presStyleCnt="7">
        <dgm:presLayoutVars>
          <dgm:chMax val="0"/>
          <dgm:bulletEnabled val="1"/>
        </dgm:presLayoutVars>
      </dgm:prSet>
      <dgm:spPr/>
    </dgm:pt>
    <dgm:pt modelId="{3811BA67-2309-4BBB-BB8A-39FC209AFD9F}" type="pres">
      <dgm:prSet presAssocID="{C41999C0-F7AE-4E0B-9E4E-535E4D892BA3}" presName="spacer" presStyleCnt="0"/>
      <dgm:spPr/>
    </dgm:pt>
    <dgm:pt modelId="{7016FF4B-1CD2-428C-AE58-13346021A787}" type="pres">
      <dgm:prSet presAssocID="{DB77F6CD-DF40-44A8-867A-46AFB0AFD7AE}" presName="parentText" presStyleLbl="node1" presStyleIdx="2" presStyleCnt="7">
        <dgm:presLayoutVars>
          <dgm:chMax val="0"/>
          <dgm:bulletEnabled val="1"/>
        </dgm:presLayoutVars>
      </dgm:prSet>
      <dgm:spPr/>
    </dgm:pt>
    <dgm:pt modelId="{0DD25252-2948-447E-A9A9-F4600B203205}" type="pres">
      <dgm:prSet presAssocID="{AEF11790-CB4D-41DB-853E-48CF1AE90EBF}" presName="spacer" presStyleCnt="0"/>
      <dgm:spPr/>
    </dgm:pt>
    <dgm:pt modelId="{B54A3232-EA4E-4DD8-BDA7-8401993085EA}" type="pres">
      <dgm:prSet presAssocID="{468272BE-26D3-4148-BC43-83FA845917EE}" presName="parentText" presStyleLbl="node1" presStyleIdx="3" presStyleCnt="7">
        <dgm:presLayoutVars>
          <dgm:chMax val="0"/>
          <dgm:bulletEnabled val="1"/>
        </dgm:presLayoutVars>
      </dgm:prSet>
      <dgm:spPr/>
    </dgm:pt>
    <dgm:pt modelId="{63811F86-2E50-4643-9913-CEDCBE246A23}" type="pres">
      <dgm:prSet presAssocID="{BAE9810B-25A6-4FEC-B383-6A7EEE13F2DC}" presName="spacer" presStyleCnt="0"/>
      <dgm:spPr/>
    </dgm:pt>
    <dgm:pt modelId="{5E985CB7-04D8-4AD8-ACAF-086764F43562}" type="pres">
      <dgm:prSet presAssocID="{7E5D9C7F-AB90-44A8-A2C9-7034BC2DC38B}" presName="parentText" presStyleLbl="node1" presStyleIdx="4" presStyleCnt="7">
        <dgm:presLayoutVars>
          <dgm:chMax val="0"/>
          <dgm:bulletEnabled val="1"/>
        </dgm:presLayoutVars>
      </dgm:prSet>
      <dgm:spPr/>
    </dgm:pt>
    <dgm:pt modelId="{BB2BB9E0-F830-408C-ABBC-9022BD7F4C29}" type="pres">
      <dgm:prSet presAssocID="{F87AEF56-7871-4BFA-9F34-06560F340112}" presName="spacer" presStyleCnt="0"/>
      <dgm:spPr/>
    </dgm:pt>
    <dgm:pt modelId="{AAFA66DD-8FCE-4949-B10E-99F7C103CCC1}" type="pres">
      <dgm:prSet presAssocID="{CFFA9422-42CC-4ABB-8C5B-B4B2D0C83DCA}" presName="parentText" presStyleLbl="node1" presStyleIdx="5" presStyleCnt="7">
        <dgm:presLayoutVars>
          <dgm:chMax val="0"/>
          <dgm:bulletEnabled val="1"/>
        </dgm:presLayoutVars>
      </dgm:prSet>
      <dgm:spPr/>
    </dgm:pt>
    <dgm:pt modelId="{A5BB5E09-C293-488E-8F76-90CA36D4C84E}" type="pres">
      <dgm:prSet presAssocID="{D4487EB5-89AB-416E-970F-D193DB7C0DFC}" presName="spacer" presStyleCnt="0"/>
      <dgm:spPr/>
    </dgm:pt>
    <dgm:pt modelId="{20F3479E-3F9C-428F-8425-6CDBED94D300}" type="pres">
      <dgm:prSet presAssocID="{84E5E851-CED0-48FF-95EB-04659030F167}" presName="parentText" presStyleLbl="node1" presStyleIdx="6" presStyleCnt="7">
        <dgm:presLayoutVars>
          <dgm:chMax val="0"/>
          <dgm:bulletEnabled val="1"/>
        </dgm:presLayoutVars>
      </dgm:prSet>
      <dgm:spPr/>
    </dgm:pt>
  </dgm:ptLst>
  <dgm:cxnLst>
    <dgm:cxn modelId="{2EF12807-140D-4999-ADBA-EFC71EC7E196}" srcId="{ACB6A190-B470-48C4-92EB-36B9A9DEA598}" destId="{097E070C-422F-4DF1-98CC-5F915B3D5FBA}" srcOrd="1" destOrd="0" parTransId="{40491E7E-F4A7-4815-A9E0-6DC0CFA661BB}" sibTransId="{C41999C0-F7AE-4E0B-9E4E-535E4D892BA3}"/>
    <dgm:cxn modelId="{DD8B3884-F681-4E7F-9A77-27FAF637EAB3}" type="presOf" srcId="{84E5E851-CED0-48FF-95EB-04659030F167}" destId="{20F3479E-3F9C-428F-8425-6CDBED94D300}" srcOrd="0" destOrd="0" presId="urn:microsoft.com/office/officeart/2005/8/layout/vList2"/>
    <dgm:cxn modelId="{97310A0E-88A8-458C-AB13-7DB802A4574A}" srcId="{ACB6A190-B470-48C4-92EB-36B9A9DEA598}" destId="{468272BE-26D3-4148-BC43-83FA845917EE}" srcOrd="3" destOrd="0" parTransId="{46DC1BDE-D403-4042-8407-E81D64C627E1}" sibTransId="{BAE9810B-25A6-4FEC-B383-6A7EEE13F2DC}"/>
    <dgm:cxn modelId="{35884B04-5AAA-4235-8755-6007D924B31B}" type="presOf" srcId="{FA20CE3B-5385-473C-B592-CCF40E01A6F0}" destId="{1E746152-B684-4D9E-B603-206096244616}" srcOrd="0" destOrd="0" presId="urn:microsoft.com/office/officeart/2005/8/layout/vList2"/>
    <dgm:cxn modelId="{7C8370EC-63D2-4C01-875A-57858765275E}" type="presOf" srcId="{ACB6A190-B470-48C4-92EB-36B9A9DEA598}" destId="{F3774E76-25C5-4417-B6FE-2661744630DA}" srcOrd="0" destOrd="0" presId="urn:microsoft.com/office/officeart/2005/8/layout/vList2"/>
    <dgm:cxn modelId="{3B172B63-0093-461A-812F-4E70F9C2AA98}" type="presOf" srcId="{DB77F6CD-DF40-44A8-867A-46AFB0AFD7AE}" destId="{7016FF4B-1CD2-428C-AE58-13346021A787}" srcOrd="0" destOrd="0" presId="urn:microsoft.com/office/officeart/2005/8/layout/vList2"/>
    <dgm:cxn modelId="{7AFD7E45-CED9-40E7-85F9-3A9E617046A0}" type="presOf" srcId="{CFFA9422-42CC-4ABB-8C5B-B4B2D0C83DCA}" destId="{AAFA66DD-8FCE-4949-B10E-99F7C103CCC1}" srcOrd="0" destOrd="0" presId="urn:microsoft.com/office/officeart/2005/8/layout/vList2"/>
    <dgm:cxn modelId="{3927D516-E86B-4DD7-BA94-BCA57DE8B776}" srcId="{ACB6A190-B470-48C4-92EB-36B9A9DEA598}" destId="{84E5E851-CED0-48FF-95EB-04659030F167}" srcOrd="6" destOrd="0" parTransId="{330B9AA0-1FA1-4472-BECE-70F480B60A66}" sibTransId="{821AA065-1E07-40D1-BC0D-84173BFBD023}"/>
    <dgm:cxn modelId="{6C98F22B-CDB7-4E36-BDB5-A58F55D64916}" srcId="{ACB6A190-B470-48C4-92EB-36B9A9DEA598}" destId="{FA20CE3B-5385-473C-B592-CCF40E01A6F0}" srcOrd="0" destOrd="0" parTransId="{4D455358-6F0E-41DF-8056-2F88E409B4E6}" sibTransId="{C77C9A0A-94BB-4565-A0A2-0B9CBE59518D}"/>
    <dgm:cxn modelId="{9339CE68-0ED7-47B4-94FB-61924F321FFE}" srcId="{ACB6A190-B470-48C4-92EB-36B9A9DEA598}" destId="{DB77F6CD-DF40-44A8-867A-46AFB0AFD7AE}" srcOrd="2" destOrd="0" parTransId="{E09DCB1B-2AFC-45CA-9157-8B918E5B5A3F}" sibTransId="{AEF11790-CB4D-41DB-853E-48CF1AE90EBF}"/>
    <dgm:cxn modelId="{06EBD37E-2569-47B7-B2D3-30A4D650790A}" srcId="{ACB6A190-B470-48C4-92EB-36B9A9DEA598}" destId="{CFFA9422-42CC-4ABB-8C5B-B4B2D0C83DCA}" srcOrd="5" destOrd="0" parTransId="{EFFE14A1-4B84-4FAD-BB10-6A169948B8E1}" sibTransId="{D4487EB5-89AB-416E-970F-D193DB7C0DFC}"/>
    <dgm:cxn modelId="{EBF7AAEF-57EC-41D2-A4F4-8DFAEFF52B1D}" type="presOf" srcId="{097E070C-422F-4DF1-98CC-5F915B3D5FBA}" destId="{DC0BB7C7-16C7-40CC-BAB6-B1D34659F01F}" srcOrd="0" destOrd="0" presId="urn:microsoft.com/office/officeart/2005/8/layout/vList2"/>
    <dgm:cxn modelId="{44CECED7-0F2C-4950-9A3D-1DB2A7F8C7A9}" srcId="{ACB6A190-B470-48C4-92EB-36B9A9DEA598}" destId="{7E5D9C7F-AB90-44A8-A2C9-7034BC2DC38B}" srcOrd="4" destOrd="0" parTransId="{98D64AF7-91A5-460E-BC6F-7612829A7F88}" sibTransId="{F87AEF56-7871-4BFA-9F34-06560F340112}"/>
    <dgm:cxn modelId="{789852A9-7CBB-40C6-B0F4-4DD250ADF3B0}" type="presOf" srcId="{7E5D9C7F-AB90-44A8-A2C9-7034BC2DC38B}" destId="{5E985CB7-04D8-4AD8-ACAF-086764F43562}" srcOrd="0" destOrd="0" presId="urn:microsoft.com/office/officeart/2005/8/layout/vList2"/>
    <dgm:cxn modelId="{94A9A91B-E919-4040-8E52-FCBC3854FE07}" type="presOf" srcId="{468272BE-26D3-4148-BC43-83FA845917EE}" destId="{B54A3232-EA4E-4DD8-BDA7-8401993085EA}" srcOrd="0" destOrd="0" presId="urn:microsoft.com/office/officeart/2005/8/layout/vList2"/>
    <dgm:cxn modelId="{2BC547BB-8626-4A98-A997-EF45AAC3CF9D}" type="presParOf" srcId="{F3774E76-25C5-4417-B6FE-2661744630DA}" destId="{1E746152-B684-4D9E-B603-206096244616}" srcOrd="0" destOrd="0" presId="urn:microsoft.com/office/officeart/2005/8/layout/vList2"/>
    <dgm:cxn modelId="{6AC633E1-7082-48AA-B443-00C45E6B751A}" type="presParOf" srcId="{F3774E76-25C5-4417-B6FE-2661744630DA}" destId="{B995A8E6-3469-45B0-B447-C15690731FCD}" srcOrd="1" destOrd="0" presId="urn:microsoft.com/office/officeart/2005/8/layout/vList2"/>
    <dgm:cxn modelId="{5A2BDEEF-500B-46CE-A6A4-A1D0FFD8214D}" type="presParOf" srcId="{F3774E76-25C5-4417-B6FE-2661744630DA}" destId="{DC0BB7C7-16C7-40CC-BAB6-B1D34659F01F}" srcOrd="2" destOrd="0" presId="urn:microsoft.com/office/officeart/2005/8/layout/vList2"/>
    <dgm:cxn modelId="{F1967ECA-CA7E-4813-9687-80B5763DBE08}" type="presParOf" srcId="{F3774E76-25C5-4417-B6FE-2661744630DA}" destId="{3811BA67-2309-4BBB-BB8A-39FC209AFD9F}" srcOrd="3" destOrd="0" presId="urn:microsoft.com/office/officeart/2005/8/layout/vList2"/>
    <dgm:cxn modelId="{65363446-4502-4A94-83DF-2D16CD97D5EA}" type="presParOf" srcId="{F3774E76-25C5-4417-B6FE-2661744630DA}" destId="{7016FF4B-1CD2-428C-AE58-13346021A787}" srcOrd="4" destOrd="0" presId="urn:microsoft.com/office/officeart/2005/8/layout/vList2"/>
    <dgm:cxn modelId="{BA4FE748-827B-4CC4-8C01-C5A987067D80}" type="presParOf" srcId="{F3774E76-25C5-4417-B6FE-2661744630DA}" destId="{0DD25252-2948-447E-A9A9-F4600B203205}" srcOrd="5" destOrd="0" presId="urn:microsoft.com/office/officeart/2005/8/layout/vList2"/>
    <dgm:cxn modelId="{43CD851B-4A31-47A8-8B96-E5A00F8989F1}" type="presParOf" srcId="{F3774E76-25C5-4417-B6FE-2661744630DA}" destId="{B54A3232-EA4E-4DD8-BDA7-8401993085EA}" srcOrd="6" destOrd="0" presId="urn:microsoft.com/office/officeart/2005/8/layout/vList2"/>
    <dgm:cxn modelId="{5BE9A451-7C1D-4928-B8CD-E284D40A01F3}" type="presParOf" srcId="{F3774E76-25C5-4417-B6FE-2661744630DA}" destId="{63811F86-2E50-4643-9913-CEDCBE246A23}" srcOrd="7" destOrd="0" presId="urn:microsoft.com/office/officeart/2005/8/layout/vList2"/>
    <dgm:cxn modelId="{4D14BE37-1846-498C-858C-98E52E68F065}" type="presParOf" srcId="{F3774E76-25C5-4417-B6FE-2661744630DA}" destId="{5E985CB7-04D8-4AD8-ACAF-086764F43562}" srcOrd="8" destOrd="0" presId="urn:microsoft.com/office/officeart/2005/8/layout/vList2"/>
    <dgm:cxn modelId="{B70D0953-E4C5-4003-B383-586AD7BE3FA3}" type="presParOf" srcId="{F3774E76-25C5-4417-B6FE-2661744630DA}" destId="{BB2BB9E0-F830-408C-ABBC-9022BD7F4C29}" srcOrd="9" destOrd="0" presId="urn:microsoft.com/office/officeart/2005/8/layout/vList2"/>
    <dgm:cxn modelId="{6D376F10-9DA8-48F4-9EEC-86C9710C5F24}" type="presParOf" srcId="{F3774E76-25C5-4417-B6FE-2661744630DA}" destId="{AAFA66DD-8FCE-4949-B10E-99F7C103CCC1}" srcOrd="10" destOrd="0" presId="urn:microsoft.com/office/officeart/2005/8/layout/vList2"/>
    <dgm:cxn modelId="{36B8FF6A-0A7D-4EFB-A69C-6ED83EF41EBE}" type="presParOf" srcId="{F3774E76-25C5-4417-B6FE-2661744630DA}" destId="{A5BB5E09-C293-488E-8F76-90CA36D4C84E}" srcOrd="11" destOrd="0" presId="urn:microsoft.com/office/officeart/2005/8/layout/vList2"/>
    <dgm:cxn modelId="{207426D9-A786-43B9-A45A-94C4E2E57836}" type="presParOf" srcId="{F3774E76-25C5-4417-B6FE-2661744630DA}" destId="{20F3479E-3F9C-428F-8425-6CDBED94D300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8D487C-24B4-4E92-99C5-FB2E3F9C62CE}" type="doc">
      <dgm:prSet loTypeId="urn:microsoft.com/office/officeart/2005/8/layout/hProcess7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58320C-02C7-409B-BB31-D6910B0C4689}">
      <dgm:prSet phldrT="[Text]"/>
      <dgm:spPr/>
      <dgm:t>
        <a:bodyPr/>
        <a:lstStyle/>
        <a:p>
          <a:r>
            <a:rPr lang="en-US" b="1" dirty="0" err="1">
              <a:solidFill>
                <a:srgbClr val="002060"/>
              </a:solidFill>
              <a:latin typeface="Arial Narrow" pitchFamily="34" charset="0"/>
            </a:rPr>
            <a:t>Tujuan</a:t>
          </a:r>
          <a:endParaRPr lang="en-US" b="1" dirty="0">
            <a:solidFill>
              <a:srgbClr val="002060"/>
            </a:solidFill>
            <a:latin typeface="Arial Narrow" pitchFamily="34" charset="0"/>
          </a:endParaRPr>
        </a:p>
      </dgm:t>
    </dgm:pt>
    <dgm:pt modelId="{E3D3E954-FC24-4F24-8343-360646EA10DA}" type="parTrans" cxnId="{89CBDA67-87B3-4324-A48F-99ED15B63338}">
      <dgm:prSet/>
      <dgm:spPr/>
      <dgm:t>
        <a:bodyPr/>
        <a:lstStyle/>
        <a:p>
          <a:endParaRPr lang="en-US">
            <a:latin typeface="Arial Narrow" pitchFamily="34" charset="0"/>
          </a:endParaRPr>
        </a:p>
      </dgm:t>
    </dgm:pt>
    <dgm:pt modelId="{B43FE8F8-F988-4648-A5E5-6DEDDD588767}" type="sibTrans" cxnId="{89CBDA67-87B3-4324-A48F-99ED15B63338}">
      <dgm:prSet/>
      <dgm:spPr/>
      <dgm:t>
        <a:bodyPr/>
        <a:lstStyle/>
        <a:p>
          <a:endParaRPr lang="en-US">
            <a:latin typeface="Arial Narrow" pitchFamily="34" charset="0"/>
          </a:endParaRPr>
        </a:p>
      </dgm:t>
    </dgm:pt>
    <dgm:pt modelId="{AE4F519E-FD22-44A6-8AB2-2BF70D511921}">
      <dgm:prSet phldrT="[Text]" custT="1"/>
      <dgm:spPr/>
      <dgm:t>
        <a:bodyPr/>
        <a:lstStyle/>
        <a:p>
          <a:pPr algn="l">
            <a:lnSpc>
              <a:spcPct val="100000"/>
            </a:lnSpc>
            <a:spcAft>
              <a:spcPts val="1800"/>
            </a:spcAft>
            <a:buNone/>
          </a:pPr>
          <a:r>
            <a:rPr lang="en-US" sz="2000" dirty="0" err="1"/>
            <a:t>Membantu</a:t>
          </a:r>
          <a:r>
            <a:rPr lang="en-US" sz="2000" dirty="0"/>
            <a:t> </a:t>
          </a:r>
          <a:r>
            <a:rPr lang="en-US" sz="2000" dirty="0" err="1"/>
            <a:t>peserta</a:t>
          </a:r>
          <a:r>
            <a:rPr lang="en-US" sz="2000" dirty="0"/>
            <a:t> </a:t>
          </a:r>
          <a:r>
            <a:rPr lang="en-US" sz="2000" dirty="0" err="1"/>
            <a:t>didik</a:t>
          </a:r>
          <a:r>
            <a:rPr lang="en-US" sz="2000" dirty="0"/>
            <a:t> </a:t>
          </a:r>
          <a:r>
            <a:rPr lang="en-US" sz="2000" dirty="0" err="1"/>
            <a:t>sesuai</a:t>
          </a:r>
          <a:r>
            <a:rPr lang="en-US" sz="2000" dirty="0"/>
            <a:t> </a:t>
          </a:r>
          <a:r>
            <a:rPr lang="en-US" sz="2000" dirty="0" err="1"/>
            <a:t>dengan</a:t>
          </a:r>
          <a:r>
            <a:rPr lang="en-US" sz="2000" dirty="0"/>
            <a:t> </a:t>
          </a:r>
          <a:r>
            <a:rPr lang="en-US" sz="2000" dirty="0" err="1"/>
            <a:t>kebutuhan</a:t>
          </a:r>
          <a:r>
            <a:rPr lang="en-US" sz="2000" dirty="0"/>
            <a:t>, </a:t>
          </a:r>
          <a:r>
            <a:rPr lang="en-US" sz="2000" dirty="0" err="1"/>
            <a:t>potensi</a:t>
          </a:r>
          <a:r>
            <a:rPr lang="en-US" sz="2000" dirty="0"/>
            <a:t> </a:t>
          </a:r>
          <a:r>
            <a:rPr lang="en-US" sz="2000" dirty="0" err="1"/>
            <a:t>akademik</a:t>
          </a:r>
          <a:r>
            <a:rPr lang="en-US" sz="2000" dirty="0"/>
            <a:t>, </a:t>
          </a:r>
          <a:r>
            <a:rPr lang="en-US" sz="2000" dirty="0" err="1"/>
            <a:t>bakat</a:t>
          </a:r>
          <a:r>
            <a:rPr lang="en-US" sz="2000" dirty="0"/>
            <a:t>, </a:t>
          </a:r>
          <a:r>
            <a:rPr lang="en-US" sz="2000" dirty="0" err="1"/>
            <a:t>minat</a:t>
          </a:r>
          <a:r>
            <a:rPr lang="en-US" sz="2000" dirty="0"/>
            <a:t> </a:t>
          </a:r>
          <a:r>
            <a:rPr lang="en-US" sz="2000" dirty="0" err="1"/>
            <a:t>seni</a:t>
          </a:r>
          <a:r>
            <a:rPr lang="en-US" sz="2000" dirty="0"/>
            <a:t> </a:t>
          </a:r>
          <a:r>
            <a:rPr lang="en-US" sz="2000" dirty="0" err="1"/>
            <a:t>maupun</a:t>
          </a:r>
          <a:r>
            <a:rPr lang="en-US" sz="2000" dirty="0"/>
            <a:t> </a:t>
          </a:r>
          <a:r>
            <a:rPr lang="en-US" sz="2000" dirty="0" err="1"/>
            <a:t>olah</a:t>
          </a:r>
          <a:r>
            <a:rPr lang="en-US" sz="2000" dirty="0"/>
            <a:t> raga yang </a:t>
          </a:r>
          <a:r>
            <a:rPr lang="en-US" sz="2000" dirty="0" err="1"/>
            <a:t>secara</a:t>
          </a:r>
          <a:r>
            <a:rPr lang="en-US" sz="2000" dirty="0"/>
            <a:t> </a:t>
          </a:r>
          <a:r>
            <a:rPr lang="en-US" sz="2000" dirty="0" err="1"/>
            <a:t>khusus</a:t>
          </a:r>
          <a:r>
            <a:rPr lang="en-US" sz="2000" dirty="0"/>
            <a:t> </a:t>
          </a:r>
          <a:r>
            <a:rPr lang="en-US" sz="2000" dirty="0" err="1"/>
            <a:t>diselenggarakan</a:t>
          </a:r>
          <a:r>
            <a:rPr lang="en-US" sz="2000" dirty="0"/>
            <a:t> </a:t>
          </a:r>
          <a:r>
            <a:rPr lang="en-US" sz="2000" dirty="0" err="1"/>
            <a:t>oleh</a:t>
          </a:r>
          <a:r>
            <a:rPr lang="en-US" sz="2000" dirty="0"/>
            <a:t> </a:t>
          </a:r>
          <a:r>
            <a:rPr lang="en-US" sz="2000" dirty="0" err="1"/>
            <a:t>pendidik</a:t>
          </a:r>
          <a:r>
            <a:rPr lang="en-US" sz="2000" dirty="0"/>
            <a:t> yang </a:t>
          </a:r>
          <a:r>
            <a:rPr lang="en-US" sz="2000" dirty="0" err="1"/>
            <a:t>mempunyai</a:t>
          </a:r>
          <a:r>
            <a:rPr lang="en-US" sz="2000" dirty="0"/>
            <a:t> </a:t>
          </a:r>
          <a:r>
            <a:rPr lang="en-US" sz="2000" dirty="0" err="1"/>
            <a:t>kemampuan</a:t>
          </a:r>
          <a:r>
            <a:rPr lang="en-US" sz="2000" dirty="0"/>
            <a:t> </a:t>
          </a:r>
          <a:r>
            <a:rPr lang="en-US" sz="2000" dirty="0" err="1"/>
            <a:t>dan</a:t>
          </a:r>
          <a:r>
            <a:rPr lang="en-US" sz="2000" dirty="0"/>
            <a:t> </a:t>
          </a:r>
          <a:r>
            <a:rPr lang="en-US" sz="2000" dirty="0" err="1"/>
            <a:t>kewenangan</a:t>
          </a:r>
          <a:r>
            <a:rPr lang="en-US" sz="2000" dirty="0"/>
            <a:t> di </a:t>
          </a:r>
          <a:r>
            <a:rPr lang="en-US" sz="2000" dirty="0" err="1"/>
            <a:t>sekolah</a:t>
          </a:r>
          <a:r>
            <a:rPr lang="en-US" sz="2000" dirty="0"/>
            <a:t>.</a:t>
          </a:r>
          <a:endParaRPr lang="en-US" sz="2000" b="1" dirty="0">
            <a:latin typeface="Arial Narrow" pitchFamily="34" charset="0"/>
          </a:endParaRPr>
        </a:p>
      </dgm:t>
    </dgm:pt>
    <dgm:pt modelId="{F330FE92-7817-4827-AF9F-DD849D7A74ED}" type="parTrans" cxnId="{B85577BA-69A3-49C5-A72A-CDDC34C11816}">
      <dgm:prSet/>
      <dgm:spPr/>
      <dgm:t>
        <a:bodyPr/>
        <a:lstStyle/>
        <a:p>
          <a:endParaRPr lang="en-US">
            <a:latin typeface="Arial Narrow" pitchFamily="34" charset="0"/>
          </a:endParaRPr>
        </a:p>
      </dgm:t>
    </dgm:pt>
    <dgm:pt modelId="{07A610B4-20CB-411D-96F2-F667EA53F5E6}" type="sibTrans" cxnId="{B85577BA-69A3-49C5-A72A-CDDC34C11816}">
      <dgm:prSet/>
      <dgm:spPr/>
      <dgm:t>
        <a:bodyPr/>
        <a:lstStyle/>
        <a:p>
          <a:endParaRPr lang="en-US">
            <a:latin typeface="Arial Narrow" pitchFamily="34" charset="0"/>
          </a:endParaRPr>
        </a:p>
      </dgm:t>
    </dgm:pt>
    <dgm:pt modelId="{CBF74E0D-9A0B-47B0-8DBD-F26DAF77450F}">
      <dgm:prSet phldrT="[Text]"/>
      <dgm:spPr/>
      <dgm:t>
        <a:bodyPr/>
        <a:lstStyle/>
        <a:p>
          <a:r>
            <a:rPr lang="en-US" b="1" dirty="0" err="1">
              <a:solidFill>
                <a:srgbClr val="002060"/>
              </a:solidFill>
              <a:latin typeface="Arial Narrow" pitchFamily="34" charset="0"/>
            </a:rPr>
            <a:t>Fungsi</a:t>
          </a:r>
          <a:endParaRPr lang="en-US" b="1" dirty="0">
            <a:solidFill>
              <a:srgbClr val="002060"/>
            </a:solidFill>
            <a:latin typeface="Arial Narrow" pitchFamily="34" charset="0"/>
          </a:endParaRPr>
        </a:p>
      </dgm:t>
    </dgm:pt>
    <dgm:pt modelId="{1FFD7DF1-7CEA-4D8E-8E4F-B91F0B2F46CC}" type="parTrans" cxnId="{C029B283-CBCC-4086-AB76-7CD8810CA450}">
      <dgm:prSet/>
      <dgm:spPr/>
      <dgm:t>
        <a:bodyPr/>
        <a:lstStyle/>
        <a:p>
          <a:endParaRPr lang="en-US">
            <a:latin typeface="Arial Narrow" pitchFamily="34" charset="0"/>
          </a:endParaRPr>
        </a:p>
      </dgm:t>
    </dgm:pt>
    <dgm:pt modelId="{FC962C07-EAB3-4ACF-AA2D-BC592302C46F}" type="sibTrans" cxnId="{C029B283-CBCC-4086-AB76-7CD8810CA450}">
      <dgm:prSet/>
      <dgm:spPr/>
      <dgm:t>
        <a:bodyPr/>
        <a:lstStyle/>
        <a:p>
          <a:endParaRPr lang="en-US">
            <a:latin typeface="Arial Narrow" pitchFamily="34" charset="0"/>
          </a:endParaRPr>
        </a:p>
      </dgm:t>
    </dgm:pt>
    <dgm:pt modelId="{E4A871A5-2C47-44B4-83E1-459F72354A3C}">
      <dgm:prSet phldrT="[Text]" custT="1"/>
      <dgm:spPr/>
      <dgm:t>
        <a:bodyPr/>
        <a:lstStyle/>
        <a:p>
          <a:pPr marL="0" indent="0" algn="l">
            <a:spcAft>
              <a:spcPts val="0"/>
            </a:spcAft>
            <a:buFont typeface="+mj-lt"/>
            <a:buNone/>
          </a:pPr>
          <a:r>
            <a:rPr lang="en-US" sz="2000" dirty="0" err="1"/>
            <a:t>Kegiatan</a:t>
          </a:r>
          <a:r>
            <a:rPr lang="en-US" sz="2000" dirty="0"/>
            <a:t> </a:t>
          </a:r>
          <a:r>
            <a:rPr lang="en-US" sz="2000" dirty="0" err="1"/>
            <a:t>ekstrakurikuler</a:t>
          </a:r>
          <a:r>
            <a:rPr lang="en-US" sz="2000" dirty="0"/>
            <a:t> </a:t>
          </a:r>
          <a:r>
            <a:rPr lang="en-US" sz="2000" dirty="0" err="1"/>
            <a:t>memiliki</a:t>
          </a:r>
          <a:r>
            <a:rPr lang="en-US" sz="2000" dirty="0"/>
            <a:t> </a:t>
          </a:r>
          <a:r>
            <a:rPr lang="en-US" sz="2000" dirty="0" err="1"/>
            <a:t>fungsi</a:t>
          </a:r>
          <a:r>
            <a:rPr lang="en-US" sz="2000" dirty="0"/>
            <a:t>: </a:t>
          </a:r>
        </a:p>
        <a:p>
          <a:pPr marL="0" indent="0" algn="just">
            <a:spcAft>
              <a:spcPts val="0"/>
            </a:spcAft>
            <a:buFont typeface="+mj-lt"/>
            <a:buNone/>
          </a:pPr>
          <a:r>
            <a:rPr lang="en-US" sz="2000" dirty="0" err="1">
              <a:latin typeface="Adobe Fan Heiti Std B"/>
              <a:ea typeface="Adobe Fan Heiti Std B"/>
            </a:rPr>
            <a:t>ø</a:t>
          </a:r>
          <a:r>
            <a:rPr lang="en-US" sz="2000" dirty="0" err="1"/>
            <a:t>pengembangan</a:t>
          </a:r>
          <a:r>
            <a:rPr lang="en-US" sz="2000" dirty="0"/>
            <a:t> </a:t>
          </a:r>
          <a:r>
            <a:rPr lang="en-US" sz="2000" dirty="0" err="1">
              <a:latin typeface="Adobe Fan Heiti Std B"/>
              <a:ea typeface="Adobe Fan Heiti Std B"/>
            </a:rPr>
            <a:t>ø</a:t>
          </a:r>
          <a:r>
            <a:rPr lang="en-US" sz="2000" dirty="0" err="1"/>
            <a:t>kognitif</a:t>
          </a:r>
          <a:r>
            <a:rPr lang="en-US" sz="2000" dirty="0"/>
            <a:t>, </a:t>
          </a:r>
        </a:p>
        <a:p>
          <a:pPr marL="0" indent="0" algn="just">
            <a:spcAft>
              <a:spcPts val="0"/>
            </a:spcAft>
            <a:buFont typeface="+mj-lt"/>
            <a:buNone/>
          </a:pPr>
          <a:r>
            <a:rPr lang="en-US" sz="2000" dirty="0" err="1">
              <a:latin typeface="Adobe Fan Heiti Std B"/>
              <a:ea typeface="Adobe Fan Heiti Std B"/>
            </a:rPr>
            <a:t>ø</a:t>
          </a:r>
          <a:r>
            <a:rPr lang="en-US" sz="2000" dirty="0" err="1"/>
            <a:t>sosial</a:t>
          </a:r>
          <a:r>
            <a:rPr lang="en-US" sz="2000" dirty="0"/>
            <a:t>, </a:t>
          </a:r>
        </a:p>
        <a:p>
          <a:pPr marL="0" indent="0" algn="just">
            <a:spcAft>
              <a:spcPts val="0"/>
            </a:spcAft>
            <a:buFont typeface="+mj-lt"/>
            <a:buNone/>
          </a:pPr>
          <a:r>
            <a:rPr lang="en-US" sz="2000" dirty="0" err="1">
              <a:latin typeface="Adobe Fan Heiti Std B"/>
              <a:ea typeface="Adobe Fan Heiti Std B"/>
            </a:rPr>
            <a:t>ø</a:t>
          </a:r>
          <a:r>
            <a:rPr lang="en-US" sz="2000" dirty="0" err="1"/>
            <a:t>rekreatif</a:t>
          </a:r>
          <a:r>
            <a:rPr lang="en-US" sz="2000" dirty="0"/>
            <a:t>, </a:t>
          </a:r>
          <a:r>
            <a:rPr lang="en-US" sz="2000" dirty="0" err="1"/>
            <a:t>dan</a:t>
          </a:r>
          <a:r>
            <a:rPr lang="en-US" sz="2000" dirty="0"/>
            <a:t> </a:t>
          </a:r>
        </a:p>
        <a:p>
          <a:pPr marL="0" indent="0" algn="just">
            <a:spcAft>
              <a:spcPts val="0"/>
            </a:spcAft>
            <a:buFont typeface="+mj-lt"/>
            <a:buNone/>
          </a:pPr>
          <a:r>
            <a:rPr lang="en-US" sz="2000" dirty="0" err="1">
              <a:latin typeface="Adobe Fan Heiti Std B"/>
              <a:ea typeface="Adobe Fan Heiti Std B"/>
            </a:rPr>
            <a:t>ø</a:t>
          </a:r>
          <a:r>
            <a:rPr lang="en-US" sz="2000" dirty="0" err="1"/>
            <a:t>persiapan</a:t>
          </a:r>
          <a:r>
            <a:rPr lang="en-US" sz="2000" dirty="0"/>
            <a:t> </a:t>
          </a:r>
          <a:r>
            <a:rPr lang="en-US" sz="2000" dirty="0" err="1"/>
            <a:t>karir</a:t>
          </a:r>
          <a:endParaRPr lang="en-US" sz="2000" b="0" dirty="0">
            <a:latin typeface="Arial Narrow" pitchFamily="34" charset="0"/>
          </a:endParaRPr>
        </a:p>
      </dgm:t>
    </dgm:pt>
    <dgm:pt modelId="{A8AEA214-B6BE-41E6-84C0-C35AFFD3F5D8}" type="parTrans" cxnId="{46F463D9-4E3E-4A7D-B099-BD7A87E6AECF}">
      <dgm:prSet/>
      <dgm:spPr/>
      <dgm:t>
        <a:bodyPr/>
        <a:lstStyle/>
        <a:p>
          <a:endParaRPr lang="en-US">
            <a:latin typeface="Arial Narrow" pitchFamily="34" charset="0"/>
          </a:endParaRPr>
        </a:p>
      </dgm:t>
    </dgm:pt>
    <dgm:pt modelId="{867C6F4D-54A0-4A0E-BDF7-03A69F6622C9}" type="sibTrans" cxnId="{46F463D9-4E3E-4A7D-B099-BD7A87E6AECF}">
      <dgm:prSet/>
      <dgm:spPr/>
      <dgm:t>
        <a:bodyPr/>
        <a:lstStyle/>
        <a:p>
          <a:endParaRPr lang="en-US">
            <a:latin typeface="Arial Narrow" pitchFamily="34" charset="0"/>
          </a:endParaRPr>
        </a:p>
      </dgm:t>
    </dgm:pt>
    <dgm:pt modelId="{4334C474-3944-44D0-A6ED-0619B79D85BD}" type="pres">
      <dgm:prSet presAssocID="{2E8D487C-24B4-4E92-99C5-FB2E3F9C62CE}" presName="Name0" presStyleCnt="0">
        <dgm:presLayoutVars>
          <dgm:dir/>
          <dgm:animLvl val="lvl"/>
          <dgm:resizeHandles val="exact"/>
        </dgm:presLayoutVars>
      </dgm:prSet>
      <dgm:spPr/>
    </dgm:pt>
    <dgm:pt modelId="{541F3838-5A20-4213-8F40-5490DF9FE717}" type="pres">
      <dgm:prSet presAssocID="{FE58320C-02C7-409B-BB31-D6910B0C4689}" presName="compositeNode" presStyleCnt="0">
        <dgm:presLayoutVars>
          <dgm:bulletEnabled val="1"/>
        </dgm:presLayoutVars>
      </dgm:prSet>
      <dgm:spPr/>
    </dgm:pt>
    <dgm:pt modelId="{43188F6B-555A-4B28-AE8F-F7F2DAECB439}" type="pres">
      <dgm:prSet presAssocID="{FE58320C-02C7-409B-BB31-D6910B0C4689}" presName="bgRect" presStyleLbl="node1" presStyleIdx="0" presStyleCnt="2" custLinFactNeighborX="-274" custLinFactNeighborY="2273"/>
      <dgm:spPr/>
    </dgm:pt>
    <dgm:pt modelId="{EE5D598B-180E-4507-BBFD-730CAE47AA04}" type="pres">
      <dgm:prSet presAssocID="{FE58320C-02C7-409B-BB31-D6910B0C4689}" presName="parentNode" presStyleLbl="node1" presStyleIdx="0" presStyleCnt="2">
        <dgm:presLayoutVars>
          <dgm:chMax val="0"/>
          <dgm:bulletEnabled val="1"/>
        </dgm:presLayoutVars>
      </dgm:prSet>
      <dgm:spPr/>
    </dgm:pt>
    <dgm:pt modelId="{3B0E5113-B713-4437-B727-68384C51384D}" type="pres">
      <dgm:prSet presAssocID="{FE58320C-02C7-409B-BB31-D6910B0C4689}" presName="childNode" presStyleLbl="node1" presStyleIdx="0" presStyleCnt="2">
        <dgm:presLayoutVars>
          <dgm:bulletEnabled val="1"/>
        </dgm:presLayoutVars>
      </dgm:prSet>
      <dgm:spPr/>
    </dgm:pt>
    <dgm:pt modelId="{C2AA4819-2CDF-40E4-8B82-34BB0FC46E17}" type="pres">
      <dgm:prSet presAssocID="{B43FE8F8-F988-4648-A5E5-6DEDDD588767}" presName="hSp" presStyleCnt="0"/>
      <dgm:spPr/>
    </dgm:pt>
    <dgm:pt modelId="{D8BCF680-2E64-430C-AE98-2EE982B1E864}" type="pres">
      <dgm:prSet presAssocID="{B43FE8F8-F988-4648-A5E5-6DEDDD588767}" presName="vProcSp" presStyleCnt="0"/>
      <dgm:spPr/>
    </dgm:pt>
    <dgm:pt modelId="{AB91EAAB-45C7-43C7-8201-5E64C7BF3416}" type="pres">
      <dgm:prSet presAssocID="{B43FE8F8-F988-4648-A5E5-6DEDDD588767}" presName="vSp1" presStyleCnt="0"/>
      <dgm:spPr/>
    </dgm:pt>
    <dgm:pt modelId="{52F55334-98B2-47ED-9746-E6C6081DF843}" type="pres">
      <dgm:prSet presAssocID="{B43FE8F8-F988-4648-A5E5-6DEDDD588767}" presName="simulatedConn" presStyleLbl="solidFgAcc1" presStyleIdx="0" presStyleCnt="1"/>
      <dgm:spPr/>
    </dgm:pt>
    <dgm:pt modelId="{B5622129-25B4-4014-A92B-F700126D567E}" type="pres">
      <dgm:prSet presAssocID="{B43FE8F8-F988-4648-A5E5-6DEDDD588767}" presName="vSp2" presStyleCnt="0"/>
      <dgm:spPr/>
    </dgm:pt>
    <dgm:pt modelId="{0A45AF7A-73EE-4F19-B370-CCAC0F4054B0}" type="pres">
      <dgm:prSet presAssocID="{B43FE8F8-F988-4648-A5E5-6DEDDD588767}" presName="sibTrans" presStyleCnt="0"/>
      <dgm:spPr/>
    </dgm:pt>
    <dgm:pt modelId="{D3A9C731-8C2E-4CA1-8BD3-76354F39FFE3}" type="pres">
      <dgm:prSet presAssocID="{CBF74E0D-9A0B-47B0-8DBD-F26DAF77450F}" presName="compositeNode" presStyleCnt="0">
        <dgm:presLayoutVars>
          <dgm:bulletEnabled val="1"/>
        </dgm:presLayoutVars>
      </dgm:prSet>
      <dgm:spPr/>
    </dgm:pt>
    <dgm:pt modelId="{14A0197F-E701-4EED-89D8-22AAD8C86F81}" type="pres">
      <dgm:prSet presAssocID="{CBF74E0D-9A0B-47B0-8DBD-F26DAF77450F}" presName="bgRect" presStyleLbl="node1" presStyleIdx="1" presStyleCnt="2" custLinFactNeighborX="2679" custLinFactNeighborY="910"/>
      <dgm:spPr/>
    </dgm:pt>
    <dgm:pt modelId="{40031B44-0226-4E7D-9D8A-FE783E720B83}" type="pres">
      <dgm:prSet presAssocID="{CBF74E0D-9A0B-47B0-8DBD-F26DAF77450F}" presName="parentNode" presStyleLbl="node1" presStyleIdx="1" presStyleCnt="2">
        <dgm:presLayoutVars>
          <dgm:chMax val="0"/>
          <dgm:bulletEnabled val="1"/>
        </dgm:presLayoutVars>
      </dgm:prSet>
      <dgm:spPr/>
    </dgm:pt>
    <dgm:pt modelId="{9E93B727-247C-4854-B67C-026B5E326DE1}" type="pres">
      <dgm:prSet presAssocID="{CBF74E0D-9A0B-47B0-8DBD-F26DAF77450F}" presName="childNode" presStyleLbl="node1" presStyleIdx="1" presStyleCnt="2">
        <dgm:presLayoutVars>
          <dgm:bulletEnabled val="1"/>
        </dgm:presLayoutVars>
      </dgm:prSet>
      <dgm:spPr/>
    </dgm:pt>
  </dgm:ptLst>
  <dgm:cxnLst>
    <dgm:cxn modelId="{46F463D9-4E3E-4A7D-B099-BD7A87E6AECF}" srcId="{CBF74E0D-9A0B-47B0-8DBD-F26DAF77450F}" destId="{E4A871A5-2C47-44B4-83E1-459F72354A3C}" srcOrd="0" destOrd="0" parTransId="{A8AEA214-B6BE-41E6-84C0-C35AFFD3F5D8}" sibTransId="{867C6F4D-54A0-4A0E-BDF7-03A69F6622C9}"/>
    <dgm:cxn modelId="{B85577BA-69A3-49C5-A72A-CDDC34C11816}" srcId="{FE58320C-02C7-409B-BB31-D6910B0C4689}" destId="{AE4F519E-FD22-44A6-8AB2-2BF70D511921}" srcOrd="0" destOrd="0" parTransId="{F330FE92-7817-4827-AF9F-DD849D7A74ED}" sibTransId="{07A610B4-20CB-411D-96F2-F667EA53F5E6}"/>
    <dgm:cxn modelId="{D23F6114-E543-471F-97BC-511CE2F702B2}" type="presOf" srcId="{CBF74E0D-9A0B-47B0-8DBD-F26DAF77450F}" destId="{14A0197F-E701-4EED-89D8-22AAD8C86F81}" srcOrd="0" destOrd="0" presId="urn:microsoft.com/office/officeart/2005/8/layout/hProcess7#1"/>
    <dgm:cxn modelId="{C2F0A8D6-72D7-4CA3-8358-24D25623298F}" type="presOf" srcId="{2E8D487C-24B4-4E92-99C5-FB2E3F9C62CE}" destId="{4334C474-3944-44D0-A6ED-0619B79D85BD}" srcOrd="0" destOrd="0" presId="urn:microsoft.com/office/officeart/2005/8/layout/hProcess7#1"/>
    <dgm:cxn modelId="{048373D2-0823-4A64-92B1-B125DD36CE46}" type="presOf" srcId="{CBF74E0D-9A0B-47B0-8DBD-F26DAF77450F}" destId="{40031B44-0226-4E7D-9D8A-FE783E720B83}" srcOrd="1" destOrd="0" presId="urn:microsoft.com/office/officeart/2005/8/layout/hProcess7#1"/>
    <dgm:cxn modelId="{724F4B83-D153-4DC4-AB7A-DEBF809CFB04}" type="presOf" srcId="{AE4F519E-FD22-44A6-8AB2-2BF70D511921}" destId="{3B0E5113-B713-4437-B727-68384C51384D}" srcOrd="0" destOrd="0" presId="urn:microsoft.com/office/officeart/2005/8/layout/hProcess7#1"/>
    <dgm:cxn modelId="{62DEE6CB-D753-479A-A4AC-0D7EA2BB53DE}" type="presOf" srcId="{FE58320C-02C7-409B-BB31-D6910B0C4689}" destId="{43188F6B-555A-4B28-AE8F-F7F2DAECB439}" srcOrd="0" destOrd="0" presId="urn:microsoft.com/office/officeart/2005/8/layout/hProcess7#1"/>
    <dgm:cxn modelId="{89CBDA67-87B3-4324-A48F-99ED15B63338}" srcId="{2E8D487C-24B4-4E92-99C5-FB2E3F9C62CE}" destId="{FE58320C-02C7-409B-BB31-D6910B0C4689}" srcOrd="0" destOrd="0" parTransId="{E3D3E954-FC24-4F24-8343-360646EA10DA}" sibTransId="{B43FE8F8-F988-4648-A5E5-6DEDDD588767}"/>
    <dgm:cxn modelId="{C029B283-CBCC-4086-AB76-7CD8810CA450}" srcId="{2E8D487C-24B4-4E92-99C5-FB2E3F9C62CE}" destId="{CBF74E0D-9A0B-47B0-8DBD-F26DAF77450F}" srcOrd="1" destOrd="0" parTransId="{1FFD7DF1-7CEA-4D8E-8E4F-B91F0B2F46CC}" sibTransId="{FC962C07-EAB3-4ACF-AA2D-BC592302C46F}"/>
    <dgm:cxn modelId="{5D33E48C-12B7-4A27-B0D8-0CACAE5259A9}" type="presOf" srcId="{FE58320C-02C7-409B-BB31-D6910B0C4689}" destId="{EE5D598B-180E-4507-BBFD-730CAE47AA04}" srcOrd="1" destOrd="0" presId="urn:microsoft.com/office/officeart/2005/8/layout/hProcess7#1"/>
    <dgm:cxn modelId="{177A6C66-6CBB-4FD4-A120-FEF65F8F39B0}" type="presOf" srcId="{E4A871A5-2C47-44B4-83E1-459F72354A3C}" destId="{9E93B727-247C-4854-B67C-026B5E326DE1}" srcOrd="0" destOrd="0" presId="urn:microsoft.com/office/officeart/2005/8/layout/hProcess7#1"/>
    <dgm:cxn modelId="{87458FB4-9EBD-409C-BAE5-7F01F0084B5E}" type="presParOf" srcId="{4334C474-3944-44D0-A6ED-0619B79D85BD}" destId="{541F3838-5A20-4213-8F40-5490DF9FE717}" srcOrd="0" destOrd="0" presId="urn:microsoft.com/office/officeart/2005/8/layout/hProcess7#1"/>
    <dgm:cxn modelId="{8DB5BDFF-1C5B-48C8-83C1-07F4F2EA9039}" type="presParOf" srcId="{541F3838-5A20-4213-8F40-5490DF9FE717}" destId="{43188F6B-555A-4B28-AE8F-F7F2DAECB439}" srcOrd="0" destOrd="0" presId="urn:microsoft.com/office/officeart/2005/8/layout/hProcess7#1"/>
    <dgm:cxn modelId="{E59DFA27-DCFE-4EE1-9914-79E604B136CC}" type="presParOf" srcId="{541F3838-5A20-4213-8F40-5490DF9FE717}" destId="{EE5D598B-180E-4507-BBFD-730CAE47AA04}" srcOrd="1" destOrd="0" presId="urn:microsoft.com/office/officeart/2005/8/layout/hProcess7#1"/>
    <dgm:cxn modelId="{0A0A94A0-5F61-489C-ACCB-7AE4CE9B993F}" type="presParOf" srcId="{541F3838-5A20-4213-8F40-5490DF9FE717}" destId="{3B0E5113-B713-4437-B727-68384C51384D}" srcOrd="2" destOrd="0" presId="urn:microsoft.com/office/officeart/2005/8/layout/hProcess7#1"/>
    <dgm:cxn modelId="{1BC7A15F-D3BF-4300-BCE7-9BCCE615A5F1}" type="presParOf" srcId="{4334C474-3944-44D0-A6ED-0619B79D85BD}" destId="{C2AA4819-2CDF-40E4-8B82-34BB0FC46E17}" srcOrd="1" destOrd="0" presId="urn:microsoft.com/office/officeart/2005/8/layout/hProcess7#1"/>
    <dgm:cxn modelId="{A11C4D21-CFC0-45D6-A2E4-88E6C9BCD97B}" type="presParOf" srcId="{4334C474-3944-44D0-A6ED-0619B79D85BD}" destId="{D8BCF680-2E64-430C-AE98-2EE982B1E864}" srcOrd="2" destOrd="0" presId="urn:microsoft.com/office/officeart/2005/8/layout/hProcess7#1"/>
    <dgm:cxn modelId="{1E0DC9BF-0F06-45F9-B0DA-8A198DA05B9C}" type="presParOf" srcId="{D8BCF680-2E64-430C-AE98-2EE982B1E864}" destId="{AB91EAAB-45C7-43C7-8201-5E64C7BF3416}" srcOrd="0" destOrd="0" presId="urn:microsoft.com/office/officeart/2005/8/layout/hProcess7#1"/>
    <dgm:cxn modelId="{299E35B4-2150-4180-9DD2-060D5F45DD0D}" type="presParOf" srcId="{D8BCF680-2E64-430C-AE98-2EE982B1E864}" destId="{52F55334-98B2-47ED-9746-E6C6081DF843}" srcOrd="1" destOrd="0" presId="urn:microsoft.com/office/officeart/2005/8/layout/hProcess7#1"/>
    <dgm:cxn modelId="{A424BEB4-5DA2-47C0-8891-31DA1CB2051B}" type="presParOf" srcId="{D8BCF680-2E64-430C-AE98-2EE982B1E864}" destId="{B5622129-25B4-4014-A92B-F700126D567E}" srcOrd="2" destOrd="0" presId="urn:microsoft.com/office/officeart/2005/8/layout/hProcess7#1"/>
    <dgm:cxn modelId="{A7FE60BA-AC02-4E0E-820D-E9CA4F9DC1DB}" type="presParOf" srcId="{4334C474-3944-44D0-A6ED-0619B79D85BD}" destId="{0A45AF7A-73EE-4F19-B370-CCAC0F4054B0}" srcOrd="3" destOrd="0" presId="urn:microsoft.com/office/officeart/2005/8/layout/hProcess7#1"/>
    <dgm:cxn modelId="{60166BEF-9D78-4655-A13C-474515184BDB}" type="presParOf" srcId="{4334C474-3944-44D0-A6ED-0619B79D85BD}" destId="{D3A9C731-8C2E-4CA1-8BD3-76354F39FFE3}" srcOrd="4" destOrd="0" presId="urn:microsoft.com/office/officeart/2005/8/layout/hProcess7#1"/>
    <dgm:cxn modelId="{03A4E856-97E3-4D63-AF8A-33654BD37C02}" type="presParOf" srcId="{D3A9C731-8C2E-4CA1-8BD3-76354F39FFE3}" destId="{14A0197F-E701-4EED-89D8-22AAD8C86F81}" srcOrd="0" destOrd="0" presId="urn:microsoft.com/office/officeart/2005/8/layout/hProcess7#1"/>
    <dgm:cxn modelId="{3349C633-665B-4C93-9167-A796E0B65B6F}" type="presParOf" srcId="{D3A9C731-8C2E-4CA1-8BD3-76354F39FFE3}" destId="{40031B44-0226-4E7D-9D8A-FE783E720B83}" srcOrd="1" destOrd="0" presId="urn:microsoft.com/office/officeart/2005/8/layout/hProcess7#1"/>
    <dgm:cxn modelId="{7C8783BF-A865-4D37-BAAC-272C69629319}" type="presParOf" srcId="{D3A9C731-8C2E-4CA1-8BD3-76354F39FFE3}" destId="{9E93B727-247C-4854-B67C-026B5E326DE1}" srcOrd="2" destOrd="0" presId="urn:microsoft.com/office/officeart/2005/8/layout/hProcess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BD20A6E-2B6C-4CAC-B729-BBFB83FEBFB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8F10448-1624-457E-9C55-55ED188CD2F7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600" b="1" dirty="0" err="1">
              <a:solidFill>
                <a:schemeClr val="tx1"/>
              </a:solidFill>
            </a:rPr>
            <a:t>Persiapan</a:t>
          </a:r>
          <a:r>
            <a:rPr lang="en-US" sz="1500" b="1" dirty="0">
              <a:solidFill>
                <a:schemeClr val="tx1"/>
              </a:solidFill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500" b="1" dirty="0">
              <a:solidFill>
                <a:schemeClr val="tx1"/>
              </a:solidFill>
            </a:rPr>
            <a:t>(</a:t>
          </a:r>
          <a:r>
            <a:rPr lang="en-US" sz="1200" b="1" dirty="0" err="1">
              <a:solidFill>
                <a:schemeClr val="tx1"/>
              </a:solidFill>
            </a:rPr>
            <a:t>Koordinasi</a:t>
          </a:r>
          <a:r>
            <a:rPr lang="en-US" sz="1200" b="1" dirty="0">
              <a:solidFill>
                <a:schemeClr val="tx1"/>
              </a:solidFill>
            </a:rPr>
            <a:t> </a:t>
          </a:r>
          <a:r>
            <a:rPr lang="en-US" sz="1200" b="1" dirty="0" err="1">
              <a:solidFill>
                <a:schemeClr val="tx1"/>
              </a:solidFill>
            </a:rPr>
            <a:t>antara</a:t>
          </a:r>
          <a:r>
            <a:rPr lang="en-US" sz="1200" b="1" dirty="0">
              <a:solidFill>
                <a:schemeClr val="tx1"/>
              </a:solidFill>
            </a:rPr>
            <a:t> </a:t>
          </a:r>
          <a:r>
            <a:rPr lang="en-US" sz="1200" b="1" dirty="0" err="1">
              <a:solidFill>
                <a:schemeClr val="tx1"/>
              </a:solidFill>
            </a:rPr>
            <a:t>Kepala</a:t>
          </a:r>
          <a:r>
            <a:rPr lang="en-US" sz="1200" b="1" dirty="0">
              <a:solidFill>
                <a:schemeClr val="tx1"/>
              </a:solidFill>
            </a:rPr>
            <a:t> </a:t>
          </a:r>
          <a:r>
            <a:rPr lang="en-US" sz="1200" b="1" dirty="0" err="1">
              <a:solidFill>
                <a:schemeClr val="tx1"/>
              </a:solidFill>
            </a:rPr>
            <a:t>Sekolah</a:t>
          </a:r>
          <a:r>
            <a:rPr lang="en-US" sz="1200" b="1" dirty="0">
              <a:solidFill>
                <a:schemeClr val="tx1"/>
              </a:solidFill>
            </a:rPr>
            <a:t> Guru, Orang </a:t>
          </a:r>
          <a:r>
            <a:rPr lang="en-US" sz="1200" b="1" dirty="0" err="1">
              <a:solidFill>
                <a:schemeClr val="tx1"/>
              </a:solidFill>
            </a:rPr>
            <a:t>Tua</a:t>
          </a:r>
          <a:r>
            <a:rPr lang="en-US" sz="1200" b="1" dirty="0">
              <a:solidFill>
                <a:schemeClr val="tx1"/>
              </a:solidFill>
            </a:rPr>
            <a:t> </a:t>
          </a:r>
          <a:r>
            <a:rPr lang="en-US" sz="1200" b="1" dirty="0" err="1">
              <a:solidFill>
                <a:schemeClr val="tx1"/>
              </a:solidFill>
            </a:rPr>
            <a:t>dan</a:t>
          </a:r>
          <a:r>
            <a:rPr lang="en-US" sz="1200" b="1" dirty="0">
              <a:solidFill>
                <a:schemeClr val="tx1"/>
              </a:solidFill>
            </a:rPr>
            <a:t> </a:t>
          </a:r>
          <a:r>
            <a:rPr lang="en-US" sz="1200" b="1" dirty="0" err="1">
              <a:solidFill>
                <a:schemeClr val="tx1"/>
              </a:solidFill>
            </a:rPr>
            <a:t>Peserta</a:t>
          </a:r>
          <a:r>
            <a:rPr lang="en-US" sz="1200" b="1" dirty="0">
              <a:solidFill>
                <a:schemeClr val="tx1"/>
              </a:solidFill>
            </a:rPr>
            <a:t> </a:t>
          </a:r>
          <a:r>
            <a:rPr lang="en-US" sz="1200" b="1" dirty="0" err="1">
              <a:solidFill>
                <a:schemeClr val="tx1"/>
              </a:solidFill>
            </a:rPr>
            <a:t>Dididik</a:t>
          </a:r>
          <a:r>
            <a:rPr lang="en-US" sz="1500" b="1" dirty="0">
              <a:solidFill>
                <a:schemeClr val="tx1"/>
              </a:solidFill>
            </a:rPr>
            <a:t>)</a:t>
          </a:r>
          <a:endParaRPr lang="en-US" sz="1500" dirty="0">
            <a:solidFill>
              <a:schemeClr val="tx1"/>
            </a:solidFill>
          </a:endParaRPr>
        </a:p>
      </dgm:t>
    </dgm:pt>
    <dgm:pt modelId="{037668A6-9C4D-439E-BACA-062A808D612C}" type="parTrans" cxnId="{B01FAD3A-D95F-4407-86F4-75E553AD5524}">
      <dgm:prSet/>
      <dgm:spPr/>
      <dgm:t>
        <a:bodyPr/>
        <a:lstStyle/>
        <a:p>
          <a:endParaRPr lang="en-US"/>
        </a:p>
      </dgm:t>
    </dgm:pt>
    <dgm:pt modelId="{A2FF4381-69EE-4827-9B3D-8802534F5245}" type="sibTrans" cxnId="{B01FAD3A-D95F-4407-86F4-75E553AD5524}">
      <dgm:prSet/>
      <dgm:spPr/>
      <dgm:t>
        <a:bodyPr/>
        <a:lstStyle/>
        <a:p>
          <a:endParaRPr lang="en-US"/>
        </a:p>
      </dgm:t>
    </dgm:pt>
    <dgm:pt modelId="{BD5E0558-483F-4266-9118-A477427CA71C}">
      <dgm:prSet phldrT="[Text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600" b="1" dirty="0" err="1">
              <a:solidFill>
                <a:schemeClr val="tx1"/>
              </a:solidFill>
            </a:rPr>
            <a:t>Perencanaan</a:t>
          </a:r>
          <a:r>
            <a:rPr lang="en-US" sz="2600" b="1" dirty="0">
              <a:solidFill>
                <a:schemeClr val="tx1"/>
              </a:solidFill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400" b="1" dirty="0">
              <a:solidFill>
                <a:schemeClr val="tx1"/>
              </a:solidFill>
            </a:rPr>
            <a:t>(</a:t>
          </a:r>
          <a:r>
            <a:rPr lang="en-US" sz="1400" dirty="0">
              <a:solidFill>
                <a:schemeClr val="tx1"/>
              </a:solidFill>
            </a:rPr>
            <a:t>Tim </a:t>
          </a:r>
          <a:r>
            <a:rPr lang="en-US" sz="1400" dirty="0" err="1">
              <a:solidFill>
                <a:schemeClr val="tx1"/>
              </a:solidFill>
            </a:rPr>
            <a:t>Pengembangan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menyusun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rencana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aksi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tahunan</a:t>
          </a:r>
          <a:r>
            <a:rPr lang="en-US" sz="1400" dirty="0">
              <a:solidFill>
                <a:schemeClr val="tx1"/>
              </a:solidFill>
            </a:rPr>
            <a:t>) </a:t>
          </a:r>
        </a:p>
      </dgm:t>
    </dgm:pt>
    <dgm:pt modelId="{C3B993E2-133F-4EC6-B5A9-66BE4D6FD6E5}" type="parTrans" cxnId="{7CDA3B8B-E82E-4997-9F56-FD3F747C0608}">
      <dgm:prSet/>
      <dgm:spPr/>
      <dgm:t>
        <a:bodyPr/>
        <a:lstStyle/>
        <a:p>
          <a:endParaRPr lang="en-US"/>
        </a:p>
      </dgm:t>
    </dgm:pt>
    <dgm:pt modelId="{DD2A1C12-F45E-4430-860A-3FBD40940F07}" type="sibTrans" cxnId="{7CDA3B8B-E82E-4997-9F56-FD3F747C0608}">
      <dgm:prSet/>
      <dgm:spPr/>
      <dgm:t>
        <a:bodyPr/>
        <a:lstStyle/>
        <a:p>
          <a:endParaRPr lang="en-US"/>
        </a:p>
      </dgm:t>
    </dgm:pt>
    <dgm:pt modelId="{D317AC39-17BF-488C-B4F3-27C4B3E1173E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600" b="1" dirty="0" err="1">
              <a:solidFill>
                <a:schemeClr val="tx1"/>
              </a:solidFill>
            </a:rPr>
            <a:t>Pelaksaaan</a:t>
          </a:r>
          <a:r>
            <a:rPr lang="en-US" sz="900" b="1" dirty="0">
              <a:solidFill>
                <a:schemeClr val="tx1"/>
              </a:solidFill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400" b="1" dirty="0">
              <a:solidFill>
                <a:schemeClr val="tx1"/>
              </a:solidFill>
            </a:rPr>
            <a:t>(</a:t>
          </a:r>
          <a:r>
            <a:rPr lang="en-US" sz="1400" dirty="0">
              <a:solidFill>
                <a:schemeClr val="tx1"/>
              </a:solidFill>
            </a:rPr>
            <a:t>Tim </a:t>
          </a:r>
          <a:r>
            <a:rPr lang="en-US" sz="1400" dirty="0" err="1">
              <a:solidFill>
                <a:schemeClr val="tx1"/>
              </a:solidFill>
            </a:rPr>
            <a:t>Pengembangan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melaksanakan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rencana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aksi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tahunan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dengan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mengoptimalkan</a:t>
          </a:r>
          <a:r>
            <a:rPr lang="en-US" sz="1400" dirty="0">
              <a:solidFill>
                <a:schemeClr val="tx1"/>
              </a:solidFill>
            </a:rPr>
            <a:t>  </a:t>
          </a:r>
          <a:r>
            <a:rPr lang="en-US" sz="1400" dirty="0" err="1">
              <a:solidFill>
                <a:schemeClr val="tx1"/>
              </a:solidFill>
            </a:rPr>
            <a:t>semua</a:t>
          </a:r>
          <a:r>
            <a:rPr lang="en-US" sz="1400" dirty="0">
              <a:solidFill>
                <a:schemeClr val="tx1"/>
              </a:solidFill>
            </a:rPr>
            <a:t>  </a:t>
          </a:r>
          <a:r>
            <a:rPr lang="en-US" sz="1400" dirty="0" err="1">
              <a:solidFill>
                <a:schemeClr val="tx1"/>
              </a:solidFill>
            </a:rPr>
            <a:t>sumber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daya</a:t>
          </a:r>
          <a:r>
            <a:rPr lang="en-US" sz="1400" dirty="0">
              <a:solidFill>
                <a:schemeClr val="tx1"/>
              </a:solidFill>
            </a:rPr>
            <a:t>)</a:t>
          </a:r>
        </a:p>
      </dgm:t>
    </dgm:pt>
    <dgm:pt modelId="{FF8E3383-523D-4F84-B867-A7D108F4D886}" type="parTrans" cxnId="{5DEDDC5A-45DB-4E68-B1FF-998780572254}">
      <dgm:prSet/>
      <dgm:spPr/>
      <dgm:t>
        <a:bodyPr/>
        <a:lstStyle/>
        <a:p>
          <a:endParaRPr lang="en-US"/>
        </a:p>
      </dgm:t>
    </dgm:pt>
    <dgm:pt modelId="{11EC5419-92E9-4924-A1F9-C7B766A61EB3}" type="sibTrans" cxnId="{5DEDDC5A-45DB-4E68-B1FF-998780572254}">
      <dgm:prSet/>
      <dgm:spPr/>
      <dgm:t>
        <a:bodyPr/>
        <a:lstStyle/>
        <a:p>
          <a:endParaRPr lang="en-US"/>
        </a:p>
      </dgm:t>
    </dgm:pt>
    <dgm:pt modelId="{116AFE21-F0E9-4D19-AD1F-1CC5946FE398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600" b="1" dirty="0" err="1">
              <a:solidFill>
                <a:schemeClr val="tx1"/>
              </a:solidFill>
            </a:rPr>
            <a:t>Pemantauan</a:t>
          </a:r>
          <a:r>
            <a:rPr lang="en-US" sz="2600" b="1" dirty="0">
              <a:solidFill>
                <a:schemeClr val="tx1"/>
              </a:solidFill>
            </a:rPr>
            <a:t>, </a:t>
          </a:r>
          <a:r>
            <a:rPr lang="en-US" sz="2600" b="1" dirty="0" err="1">
              <a:solidFill>
                <a:schemeClr val="tx1"/>
              </a:solidFill>
            </a:rPr>
            <a:t>evaluasi</a:t>
          </a:r>
          <a:r>
            <a:rPr lang="en-US" sz="2600" b="1" dirty="0">
              <a:solidFill>
                <a:schemeClr val="tx1"/>
              </a:solidFill>
            </a:rPr>
            <a:t>, </a:t>
          </a:r>
          <a:r>
            <a:rPr lang="en-US" sz="2600" b="1" dirty="0" err="1">
              <a:solidFill>
                <a:schemeClr val="tx1"/>
              </a:solidFill>
            </a:rPr>
            <a:t>dan</a:t>
          </a:r>
          <a:r>
            <a:rPr lang="en-US" sz="2600" b="1" dirty="0">
              <a:solidFill>
                <a:schemeClr val="tx1"/>
              </a:solidFill>
            </a:rPr>
            <a:t> </a:t>
          </a:r>
          <a:r>
            <a:rPr lang="en-US" sz="2600" b="1" dirty="0" err="1">
              <a:solidFill>
                <a:schemeClr val="tx1"/>
              </a:solidFill>
            </a:rPr>
            <a:t>pelaporan</a:t>
          </a:r>
          <a:r>
            <a:rPr lang="en-US" sz="2600" b="1" dirty="0">
              <a:solidFill>
                <a:schemeClr val="tx1"/>
              </a:solidFill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400" b="1" dirty="0">
              <a:solidFill>
                <a:schemeClr val="tx1"/>
              </a:solidFill>
            </a:rPr>
            <a:t>(</a:t>
          </a:r>
          <a:r>
            <a:rPr lang="en-US" sz="1400" dirty="0" err="1">
              <a:solidFill>
                <a:schemeClr val="tx1"/>
              </a:solidFill>
            </a:rPr>
            <a:t>melaksanakan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pemantauan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dan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evaluasi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atas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rencana</a:t>
          </a:r>
          <a:r>
            <a:rPr lang="en-US" sz="1400" dirty="0">
              <a:solidFill>
                <a:schemeClr val="tx1"/>
              </a:solidFill>
            </a:rPr>
            <a:t> </a:t>
          </a:r>
          <a:r>
            <a:rPr lang="en-US" sz="1400" dirty="0" err="1">
              <a:solidFill>
                <a:schemeClr val="tx1"/>
              </a:solidFill>
            </a:rPr>
            <a:t>aksi</a:t>
          </a:r>
          <a:r>
            <a:rPr lang="en-US" sz="1400" dirty="0">
              <a:solidFill>
                <a:schemeClr val="tx1"/>
              </a:solidFill>
            </a:rPr>
            <a:t>)</a:t>
          </a:r>
        </a:p>
      </dgm:t>
    </dgm:pt>
    <dgm:pt modelId="{CCE970FD-2E9F-4263-9DF0-21239029F94C}" type="parTrans" cxnId="{F7694D5A-A3F9-4849-A67C-6C5B6ECD1DE4}">
      <dgm:prSet/>
      <dgm:spPr/>
      <dgm:t>
        <a:bodyPr/>
        <a:lstStyle/>
        <a:p>
          <a:endParaRPr lang="en-US"/>
        </a:p>
      </dgm:t>
    </dgm:pt>
    <dgm:pt modelId="{422A52A5-8C7A-4491-8F66-3EA88317A9E6}" type="sibTrans" cxnId="{F7694D5A-A3F9-4849-A67C-6C5B6ECD1DE4}">
      <dgm:prSet/>
      <dgm:spPr/>
      <dgm:t>
        <a:bodyPr/>
        <a:lstStyle/>
        <a:p>
          <a:endParaRPr lang="en-US"/>
        </a:p>
      </dgm:t>
    </dgm:pt>
    <dgm:pt modelId="{48F5A956-F233-47EA-82F6-5CCE66CCDCE8}" type="pres">
      <dgm:prSet presAssocID="{FBD20A6E-2B6C-4CAC-B729-BBFB83FEBFBB}" presName="Name0" presStyleCnt="0">
        <dgm:presLayoutVars>
          <dgm:chMax val="7"/>
          <dgm:chPref val="7"/>
          <dgm:dir/>
        </dgm:presLayoutVars>
      </dgm:prSet>
      <dgm:spPr/>
    </dgm:pt>
    <dgm:pt modelId="{F02A1C14-203D-4B10-9693-D068EF84C81F}" type="pres">
      <dgm:prSet presAssocID="{FBD20A6E-2B6C-4CAC-B729-BBFB83FEBFBB}" presName="Name1" presStyleCnt="0"/>
      <dgm:spPr/>
    </dgm:pt>
    <dgm:pt modelId="{B7194639-6231-4203-A8AE-428259E76265}" type="pres">
      <dgm:prSet presAssocID="{FBD20A6E-2B6C-4CAC-B729-BBFB83FEBFBB}" presName="cycle" presStyleCnt="0"/>
      <dgm:spPr/>
    </dgm:pt>
    <dgm:pt modelId="{E4D4AE18-5A88-4387-B4B9-F2E1FD5A711A}" type="pres">
      <dgm:prSet presAssocID="{FBD20A6E-2B6C-4CAC-B729-BBFB83FEBFBB}" presName="srcNode" presStyleLbl="node1" presStyleIdx="0" presStyleCnt="4"/>
      <dgm:spPr/>
    </dgm:pt>
    <dgm:pt modelId="{57B9E986-F2A9-4F68-8BE0-ADB5927698BF}" type="pres">
      <dgm:prSet presAssocID="{FBD20A6E-2B6C-4CAC-B729-BBFB83FEBFBB}" presName="conn" presStyleLbl="parChTrans1D2" presStyleIdx="0" presStyleCnt="1"/>
      <dgm:spPr/>
    </dgm:pt>
    <dgm:pt modelId="{69BC864C-7BF8-4FE6-ABB4-7968931BD5C0}" type="pres">
      <dgm:prSet presAssocID="{FBD20A6E-2B6C-4CAC-B729-BBFB83FEBFBB}" presName="extraNode" presStyleLbl="node1" presStyleIdx="0" presStyleCnt="4"/>
      <dgm:spPr/>
    </dgm:pt>
    <dgm:pt modelId="{35BC4B7C-C6AB-472F-8CB4-329F1302302F}" type="pres">
      <dgm:prSet presAssocID="{FBD20A6E-2B6C-4CAC-B729-BBFB83FEBFBB}" presName="dstNode" presStyleLbl="node1" presStyleIdx="0" presStyleCnt="4"/>
      <dgm:spPr/>
    </dgm:pt>
    <dgm:pt modelId="{CBDD448E-A9C0-4F7C-AD0E-5B6196714944}" type="pres">
      <dgm:prSet presAssocID="{B8F10448-1624-457E-9C55-55ED188CD2F7}" presName="text_1" presStyleLbl="node1" presStyleIdx="0" presStyleCnt="4" custScaleY="125065">
        <dgm:presLayoutVars>
          <dgm:bulletEnabled val="1"/>
        </dgm:presLayoutVars>
      </dgm:prSet>
      <dgm:spPr/>
    </dgm:pt>
    <dgm:pt modelId="{C206AF53-3BAB-4BC3-AF1D-B52C51623F13}" type="pres">
      <dgm:prSet presAssocID="{B8F10448-1624-457E-9C55-55ED188CD2F7}" presName="accent_1" presStyleCnt="0"/>
      <dgm:spPr/>
    </dgm:pt>
    <dgm:pt modelId="{7AF6E3A8-AD26-4F57-B8E7-3F3EF5458BFC}" type="pres">
      <dgm:prSet presAssocID="{B8F10448-1624-457E-9C55-55ED188CD2F7}" presName="accentRepeatNode" presStyleLbl="solidFgAcc1" presStyleIdx="0" presStyleCnt="4"/>
      <dgm:spPr/>
    </dgm:pt>
    <dgm:pt modelId="{04B89990-FFB2-4EDF-99CB-A6EED9E0A70E}" type="pres">
      <dgm:prSet presAssocID="{BD5E0558-483F-4266-9118-A477427CA71C}" presName="text_2" presStyleLbl="node1" presStyleIdx="1" presStyleCnt="4" custScaleY="120480" custLinFactNeighborY="-10220">
        <dgm:presLayoutVars>
          <dgm:bulletEnabled val="1"/>
        </dgm:presLayoutVars>
      </dgm:prSet>
      <dgm:spPr/>
    </dgm:pt>
    <dgm:pt modelId="{4AF084DF-089E-423E-89D0-50C5A90F5566}" type="pres">
      <dgm:prSet presAssocID="{BD5E0558-483F-4266-9118-A477427CA71C}" presName="accent_2" presStyleCnt="0"/>
      <dgm:spPr/>
    </dgm:pt>
    <dgm:pt modelId="{69340185-7BBB-41B3-AFCC-CFAC4B58460E}" type="pres">
      <dgm:prSet presAssocID="{BD5E0558-483F-4266-9118-A477427CA71C}" presName="accentRepeatNode" presStyleLbl="solidFgAcc1" presStyleIdx="1" presStyleCnt="4" custLinFactNeighborY="-8176"/>
      <dgm:spPr/>
    </dgm:pt>
    <dgm:pt modelId="{1B855EE4-3303-4553-9C73-4FACAC518AD4}" type="pres">
      <dgm:prSet presAssocID="{D317AC39-17BF-488C-B4F3-27C4B3E1173E}" presName="text_3" presStyleLbl="node1" presStyleIdx="2" presStyleCnt="4" custScaleY="145441" custLinFactNeighborY="-14774">
        <dgm:presLayoutVars>
          <dgm:bulletEnabled val="1"/>
        </dgm:presLayoutVars>
      </dgm:prSet>
      <dgm:spPr/>
    </dgm:pt>
    <dgm:pt modelId="{697B4D91-7858-41D5-9DFB-7C37C071EA7D}" type="pres">
      <dgm:prSet presAssocID="{D317AC39-17BF-488C-B4F3-27C4B3E1173E}" presName="accent_3" presStyleCnt="0"/>
      <dgm:spPr/>
    </dgm:pt>
    <dgm:pt modelId="{F3D46C0F-853F-4584-A775-335C34A215DA}" type="pres">
      <dgm:prSet presAssocID="{D317AC39-17BF-488C-B4F3-27C4B3E1173E}" presName="accentRepeatNode" presStyleLbl="solidFgAcc1" presStyleIdx="2" presStyleCnt="4" custLinFactNeighborY="-11819"/>
      <dgm:spPr/>
    </dgm:pt>
    <dgm:pt modelId="{47B95202-C3FE-4866-84DE-51E6BF4E3C78}" type="pres">
      <dgm:prSet presAssocID="{116AFE21-F0E9-4D19-AD1F-1CC5946FE398}" presName="text_4" presStyleLbl="node1" presStyleIdx="3" presStyleCnt="4" custScaleY="140855">
        <dgm:presLayoutVars>
          <dgm:bulletEnabled val="1"/>
        </dgm:presLayoutVars>
      </dgm:prSet>
      <dgm:spPr/>
    </dgm:pt>
    <dgm:pt modelId="{0D98AD7B-CF2C-4A5C-900B-0694C5BDCEA2}" type="pres">
      <dgm:prSet presAssocID="{116AFE21-F0E9-4D19-AD1F-1CC5946FE398}" presName="accent_4" presStyleCnt="0"/>
      <dgm:spPr/>
    </dgm:pt>
    <dgm:pt modelId="{F751EB9E-B230-4704-8CB7-F3CE0F30C512}" type="pres">
      <dgm:prSet presAssocID="{116AFE21-F0E9-4D19-AD1F-1CC5946FE398}" presName="accentRepeatNode" presStyleLbl="solidFgAcc1" presStyleIdx="3" presStyleCnt="4"/>
      <dgm:spPr/>
    </dgm:pt>
  </dgm:ptLst>
  <dgm:cxnLst>
    <dgm:cxn modelId="{A74B1404-1909-4EDC-84E3-AE2FF60A1CAF}" type="presOf" srcId="{A2FF4381-69EE-4827-9B3D-8802534F5245}" destId="{57B9E986-F2A9-4F68-8BE0-ADB5927698BF}" srcOrd="0" destOrd="0" presId="urn:microsoft.com/office/officeart/2008/layout/VerticalCurvedList"/>
    <dgm:cxn modelId="{F7694D5A-A3F9-4849-A67C-6C5B6ECD1DE4}" srcId="{FBD20A6E-2B6C-4CAC-B729-BBFB83FEBFBB}" destId="{116AFE21-F0E9-4D19-AD1F-1CC5946FE398}" srcOrd="3" destOrd="0" parTransId="{CCE970FD-2E9F-4263-9DF0-21239029F94C}" sibTransId="{422A52A5-8C7A-4491-8F66-3EA88317A9E6}"/>
    <dgm:cxn modelId="{778BA6B9-CF82-4745-91C4-6E2A84DA9E7F}" type="presOf" srcId="{FBD20A6E-2B6C-4CAC-B729-BBFB83FEBFBB}" destId="{48F5A956-F233-47EA-82F6-5CCE66CCDCE8}" srcOrd="0" destOrd="0" presId="urn:microsoft.com/office/officeart/2008/layout/VerticalCurvedList"/>
    <dgm:cxn modelId="{B01FAD3A-D95F-4407-86F4-75E553AD5524}" srcId="{FBD20A6E-2B6C-4CAC-B729-BBFB83FEBFBB}" destId="{B8F10448-1624-457E-9C55-55ED188CD2F7}" srcOrd="0" destOrd="0" parTransId="{037668A6-9C4D-439E-BACA-062A808D612C}" sibTransId="{A2FF4381-69EE-4827-9B3D-8802534F5245}"/>
    <dgm:cxn modelId="{5A8A808F-313E-4AE0-AE0E-CD0E045AC863}" type="presOf" srcId="{BD5E0558-483F-4266-9118-A477427CA71C}" destId="{04B89990-FFB2-4EDF-99CB-A6EED9E0A70E}" srcOrd="0" destOrd="0" presId="urn:microsoft.com/office/officeart/2008/layout/VerticalCurvedList"/>
    <dgm:cxn modelId="{0C997680-8B05-46FE-B069-EF5C10821933}" type="presOf" srcId="{D317AC39-17BF-488C-B4F3-27C4B3E1173E}" destId="{1B855EE4-3303-4553-9C73-4FACAC518AD4}" srcOrd="0" destOrd="0" presId="urn:microsoft.com/office/officeart/2008/layout/VerticalCurvedList"/>
    <dgm:cxn modelId="{AD1D1480-CFF7-4130-BEA3-ECE1131B15A6}" type="presOf" srcId="{116AFE21-F0E9-4D19-AD1F-1CC5946FE398}" destId="{47B95202-C3FE-4866-84DE-51E6BF4E3C78}" srcOrd="0" destOrd="0" presId="urn:microsoft.com/office/officeart/2008/layout/VerticalCurvedList"/>
    <dgm:cxn modelId="{5DEDDC5A-45DB-4E68-B1FF-998780572254}" srcId="{FBD20A6E-2B6C-4CAC-B729-BBFB83FEBFBB}" destId="{D317AC39-17BF-488C-B4F3-27C4B3E1173E}" srcOrd="2" destOrd="0" parTransId="{FF8E3383-523D-4F84-B867-A7D108F4D886}" sibTransId="{11EC5419-92E9-4924-A1F9-C7B766A61EB3}"/>
    <dgm:cxn modelId="{4FC40B45-2C4E-4C2C-83D5-2E35BCD67F6A}" type="presOf" srcId="{B8F10448-1624-457E-9C55-55ED188CD2F7}" destId="{CBDD448E-A9C0-4F7C-AD0E-5B6196714944}" srcOrd="0" destOrd="0" presId="urn:microsoft.com/office/officeart/2008/layout/VerticalCurvedList"/>
    <dgm:cxn modelId="{7CDA3B8B-E82E-4997-9F56-FD3F747C0608}" srcId="{FBD20A6E-2B6C-4CAC-B729-BBFB83FEBFBB}" destId="{BD5E0558-483F-4266-9118-A477427CA71C}" srcOrd="1" destOrd="0" parTransId="{C3B993E2-133F-4EC6-B5A9-66BE4D6FD6E5}" sibTransId="{DD2A1C12-F45E-4430-860A-3FBD40940F07}"/>
    <dgm:cxn modelId="{94074FCC-B419-4062-98D1-CE22805972F5}" type="presParOf" srcId="{48F5A956-F233-47EA-82F6-5CCE66CCDCE8}" destId="{F02A1C14-203D-4B10-9693-D068EF84C81F}" srcOrd="0" destOrd="0" presId="urn:microsoft.com/office/officeart/2008/layout/VerticalCurvedList"/>
    <dgm:cxn modelId="{A12E43BB-7873-4DD1-9973-195869BBCF0F}" type="presParOf" srcId="{F02A1C14-203D-4B10-9693-D068EF84C81F}" destId="{B7194639-6231-4203-A8AE-428259E76265}" srcOrd="0" destOrd="0" presId="urn:microsoft.com/office/officeart/2008/layout/VerticalCurvedList"/>
    <dgm:cxn modelId="{CD738C16-73C0-44A8-A20B-5E507121A4B1}" type="presParOf" srcId="{B7194639-6231-4203-A8AE-428259E76265}" destId="{E4D4AE18-5A88-4387-B4B9-F2E1FD5A711A}" srcOrd="0" destOrd="0" presId="urn:microsoft.com/office/officeart/2008/layout/VerticalCurvedList"/>
    <dgm:cxn modelId="{C5125A70-7E4C-4D8F-8BAB-7445C1329A2E}" type="presParOf" srcId="{B7194639-6231-4203-A8AE-428259E76265}" destId="{57B9E986-F2A9-4F68-8BE0-ADB5927698BF}" srcOrd="1" destOrd="0" presId="urn:microsoft.com/office/officeart/2008/layout/VerticalCurvedList"/>
    <dgm:cxn modelId="{6382B76E-A84C-4F12-B330-F2611836EE4C}" type="presParOf" srcId="{B7194639-6231-4203-A8AE-428259E76265}" destId="{69BC864C-7BF8-4FE6-ABB4-7968931BD5C0}" srcOrd="2" destOrd="0" presId="urn:microsoft.com/office/officeart/2008/layout/VerticalCurvedList"/>
    <dgm:cxn modelId="{6597407A-1515-4C2F-A26F-9BDA66624703}" type="presParOf" srcId="{B7194639-6231-4203-A8AE-428259E76265}" destId="{35BC4B7C-C6AB-472F-8CB4-329F1302302F}" srcOrd="3" destOrd="0" presId="urn:microsoft.com/office/officeart/2008/layout/VerticalCurvedList"/>
    <dgm:cxn modelId="{E1F150FF-4AA8-4344-B69E-AB1803B34F36}" type="presParOf" srcId="{F02A1C14-203D-4B10-9693-D068EF84C81F}" destId="{CBDD448E-A9C0-4F7C-AD0E-5B6196714944}" srcOrd="1" destOrd="0" presId="urn:microsoft.com/office/officeart/2008/layout/VerticalCurvedList"/>
    <dgm:cxn modelId="{B9321223-3E88-45F2-9690-D55FAE6159E6}" type="presParOf" srcId="{F02A1C14-203D-4B10-9693-D068EF84C81F}" destId="{C206AF53-3BAB-4BC3-AF1D-B52C51623F13}" srcOrd="2" destOrd="0" presId="urn:microsoft.com/office/officeart/2008/layout/VerticalCurvedList"/>
    <dgm:cxn modelId="{F36975F1-2569-4F13-8A88-C37463533436}" type="presParOf" srcId="{C206AF53-3BAB-4BC3-AF1D-B52C51623F13}" destId="{7AF6E3A8-AD26-4F57-B8E7-3F3EF5458BFC}" srcOrd="0" destOrd="0" presId="urn:microsoft.com/office/officeart/2008/layout/VerticalCurvedList"/>
    <dgm:cxn modelId="{9C188A81-E774-46CD-BFA3-13866292D4B4}" type="presParOf" srcId="{F02A1C14-203D-4B10-9693-D068EF84C81F}" destId="{04B89990-FFB2-4EDF-99CB-A6EED9E0A70E}" srcOrd="3" destOrd="0" presId="urn:microsoft.com/office/officeart/2008/layout/VerticalCurvedList"/>
    <dgm:cxn modelId="{8F858178-DE6C-49E8-811B-E1549906D727}" type="presParOf" srcId="{F02A1C14-203D-4B10-9693-D068EF84C81F}" destId="{4AF084DF-089E-423E-89D0-50C5A90F5566}" srcOrd="4" destOrd="0" presId="urn:microsoft.com/office/officeart/2008/layout/VerticalCurvedList"/>
    <dgm:cxn modelId="{C05A76BC-0A24-4771-9F84-032BB447D766}" type="presParOf" srcId="{4AF084DF-089E-423E-89D0-50C5A90F5566}" destId="{69340185-7BBB-41B3-AFCC-CFAC4B58460E}" srcOrd="0" destOrd="0" presId="urn:microsoft.com/office/officeart/2008/layout/VerticalCurvedList"/>
    <dgm:cxn modelId="{9079D3D1-A6ED-4487-A869-11B460B183D9}" type="presParOf" srcId="{F02A1C14-203D-4B10-9693-D068EF84C81F}" destId="{1B855EE4-3303-4553-9C73-4FACAC518AD4}" srcOrd="5" destOrd="0" presId="urn:microsoft.com/office/officeart/2008/layout/VerticalCurvedList"/>
    <dgm:cxn modelId="{F49D5FC4-70D8-4C64-A720-BE4B63890390}" type="presParOf" srcId="{F02A1C14-203D-4B10-9693-D068EF84C81F}" destId="{697B4D91-7858-41D5-9DFB-7C37C071EA7D}" srcOrd="6" destOrd="0" presId="urn:microsoft.com/office/officeart/2008/layout/VerticalCurvedList"/>
    <dgm:cxn modelId="{DF45B7B3-FE92-4F2F-948A-BEB210531A12}" type="presParOf" srcId="{697B4D91-7858-41D5-9DFB-7C37C071EA7D}" destId="{F3D46C0F-853F-4584-A775-335C34A215DA}" srcOrd="0" destOrd="0" presId="urn:microsoft.com/office/officeart/2008/layout/VerticalCurvedList"/>
    <dgm:cxn modelId="{8212FE9C-3592-4A1E-B44B-28D8AD348407}" type="presParOf" srcId="{F02A1C14-203D-4B10-9693-D068EF84C81F}" destId="{47B95202-C3FE-4866-84DE-51E6BF4E3C78}" srcOrd="7" destOrd="0" presId="urn:microsoft.com/office/officeart/2008/layout/VerticalCurvedList"/>
    <dgm:cxn modelId="{B637B29C-8C9E-44CF-AC4A-DC6423C4B5C8}" type="presParOf" srcId="{F02A1C14-203D-4B10-9693-D068EF84C81F}" destId="{0D98AD7B-CF2C-4A5C-900B-0694C5BDCEA2}" srcOrd="8" destOrd="0" presId="urn:microsoft.com/office/officeart/2008/layout/VerticalCurvedList"/>
    <dgm:cxn modelId="{89F4EE8B-6E18-4231-A23C-1D509DF23773}" type="presParOf" srcId="{0D98AD7B-CF2C-4A5C-900B-0694C5BDCEA2}" destId="{F751EB9E-B230-4704-8CB7-F3CE0F30C51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746152-B684-4D9E-B603-206096244616}">
      <dsp:nvSpPr>
        <dsp:cNvPr id="0" name=""/>
        <dsp:cNvSpPr/>
      </dsp:nvSpPr>
      <dsp:spPr>
        <a:xfrm>
          <a:off x="0" y="2237"/>
          <a:ext cx="8229600" cy="70275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400" b="1" kern="1200" dirty="0"/>
            <a:t>Guru menetapkan waktu 15 menit membaca setiap hari</a:t>
          </a:r>
          <a:r>
            <a:rPr lang="en-US" sz="2400" b="1" kern="1200" dirty="0"/>
            <a:t>.</a:t>
          </a:r>
        </a:p>
      </dsp:txBody>
      <dsp:txXfrm>
        <a:off x="34306" y="36543"/>
        <a:ext cx="8160988" cy="634144"/>
      </dsp:txXfrm>
    </dsp:sp>
    <dsp:sp modelId="{DC0BB7C7-16C7-40CC-BAB6-B1D34659F01F}">
      <dsp:nvSpPr>
        <dsp:cNvPr id="0" name=""/>
        <dsp:cNvSpPr/>
      </dsp:nvSpPr>
      <dsp:spPr>
        <a:xfrm>
          <a:off x="0" y="715639"/>
          <a:ext cx="8229600" cy="70275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400" b="1" kern="1200" dirty="0"/>
            <a:t>Buku yang dibaca/dibacakan adalah buku nonpelajaran</a:t>
          </a:r>
          <a:endParaRPr lang="en-US" sz="2400" b="1" kern="1200" dirty="0"/>
        </a:p>
      </dsp:txBody>
      <dsp:txXfrm>
        <a:off x="34306" y="749945"/>
        <a:ext cx="8160988" cy="634144"/>
      </dsp:txXfrm>
    </dsp:sp>
    <dsp:sp modelId="{7016FF4B-1CD2-428C-AE58-13346021A787}">
      <dsp:nvSpPr>
        <dsp:cNvPr id="0" name=""/>
        <dsp:cNvSpPr/>
      </dsp:nvSpPr>
      <dsp:spPr>
        <a:xfrm>
          <a:off x="0" y="1429041"/>
          <a:ext cx="8229600" cy="702756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400" b="1" kern="1200" dirty="0"/>
            <a:t>Buku yang dibaca/dibacakan adalah pilihan peserta didik sesuai  minat</a:t>
          </a:r>
          <a:r>
            <a:rPr lang="en-US" sz="2400" b="1" kern="1200" dirty="0"/>
            <a:t> </a:t>
          </a:r>
          <a:r>
            <a:rPr lang="id-ID" sz="2400" b="1" kern="1200" dirty="0"/>
            <a:t>dan kesenangannya</a:t>
          </a:r>
          <a:endParaRPr lang="en-US" sz="2400" b="1" kern="1200" dirty="0"/>
        </a:p>
      </dsp:txBody>
      <dsp:txXfrm>
        <a:off x="34306" y="1463347"/>
        <a:ext cx="8160988" cy="634144"/>
      </dsp:txXfrm>
    </dsp:sp>
    <dsp:sp modelId="{B54A3232-EA4E-4DD8-BDA7-8401993085EA}">
      <dsp:nvSpPr>
        <dsp:cNvPr id="0" name=""/>
        <dsp:cNvSpPr/>
      </dsp:nvSpPr>
      <dsp:spPr>
        <a:xfrm>
          <a:off x="0" y="2142444"/>
          <a:ext cx="8229600" cy="70275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/>
            <a:t>Tidak</a:t>
          </a:r>
          <a:r>
            <a:rPr lang="en-US" sz="2400" b="1" kern="1200" dirty="0"/>
            <a:t> </a:t>
          </a:r>
          <a:r>
            <a:rPr lang="en-US" sz="2400" b="1" kern="1200" dirty="0" err="1"/>
            <a:t>ada</a:t>
          </a:r>
          <a:r>
            <a:rPr lang="en-US" sz="2400" b="1" kern="1200" dirty="0"/>
            <a:t> </a:t>
          </a:r>
          <a:r>
            <a:rPr lang="en-US" sz="2400" b="1" kern="1200" dirty="0" err="1"/>
            <a:t>tagihan</a:t>
          </a:r>
          <a:r>
            <a:rPr lang="en-US" sz="2400" b="1" kern="1200" dirty="0"/>
            <a:t>/</a:t>
          </a:r>
          <a:r>
            <a:rPr lang="en-US" sz="2400" b="1" kern="1200" dirty="0" err="1"/>
            <a:t>penilaian</a:t>
          </a:r>
          <a:endParaRPr lang="en-US" sz="2400" b="1" kern="1200" dirty="0"/>
        </a:p>
      </dsp:txBody>
      <dsp:txXfrm>
        <a:off x="34306" y="2176750"/>
        <a:ext cx="8160988" cy="634144"/>
      </dsp:txXfrm>
    </dsp:sp>
    <dsp:sp modelId="{5E985CB7-04D8-4AD8-ACAF-086764F43562}">
      <dsp:nvSpPr>
        <dsp:cNvPr id="0" name=""/>
        <dsp:cNvSpPr/>
      </dsp:nvSpPr>
      <dsp:spPr>
        <a:xfrm>
          <a:off x="0" y="2855846"/>
          <a:ext cx="8229600" cy="702756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/>
            <a:t>Dapat</a:t>
          </a:r>
          <a:r>
            <a:rPr lang="en-US" sz="2400" b="1" kern="1200" dirty="0"/>
            <a:t> </a:t>
          </a:r>
          <a:r>
            <a:rPr lang="en-US" sz="2400" b="1" kern="1200" dirty="0" err="1"/>
            <a:t>diikuti</a:t>
          </a:r>
          <a:r>
            <a:rPr lang="en-US" sz="2400" b="1" kern="1200" dirty="0"/>
            <a:t> </a:t>
          </a:r>
          <a:r>
            <a:rPr lang="en-US" sz="2400" b="1" kern="1200" dirty="0" err="1"/>
            <a:t>dengan</a:t>
          </a:r>
          <a:r>
            <a:rPr lang="en-US" sz="2400" b="1" kern="1200" dirty="0"/>
            <a:t> </a:t>
          </a:r>
          <a:r>
            <a:rPr lang="en-US" sz="2400" b="1" kern="1200" dirty="0" err="1"/>
            <a:t>kegiatan</a:t>
          </a:r>
          <a:r>
            <a:rPr lang="en-US" sz="2400" b="1" kern="1200" dirty="0"/>
            <a:t> </a:t>
          </a:r>
          <a:r>
            <a:rPr lang="en-US" sz="2400" b="1" kern="1200" dirty="0" err="1"/>
            <a:t>diskusi</a:t>
          </a:r>
          <a:endParaRPr lang="en-US" sz="2400" b="1" kern="1200" dirty="0"/>
        </a:p>
      </dsp:txBody>
      <dsp:txXfrm>
        <a:off x="34306" y="2890152"/>
        <a:ext cx="8160988" cy="634144"/>
      </dsp:txXfrm>
    </dsp:sp>
    <dsp:sp modelId="{AAFA66DD-8FCE-4949-B10E-99F7C103CCC1}">
      <dsp:nvSpPr>
        <dsp:cNvPr id="0" name=""/>
        <dsp:cNvSpPr/>
      </dsp:nvSpPr>
      <dsp:spPr>
        <a:xfrm>
          <a:off x="0" y="3569248"/>
          <a:ext cx="8229600" cy="702756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 err="1"/>
            <a:t>Kegiatan</a:t>
          </a:r>
          <a:r>
            <a:rPr lang="en-US" sz="2400" b="1" kern="1200" dirty="0"/>
            <a:t> </a:t>
          </a:r>
          <a:r>
            <a:rPr lang="en-US" sz="2400" b="1" kern="1200" dirty="0" err="1"/>
            <a:t>dilakukan</a:t>
          </a:r>
          <a:r>
            <a:rPr lang="en-US" sz="2400" b="1" kern="1200" dirty="0"/>
            <a:t> </a:t>
          </a:r>
          <a:r>
            <a:rPr lang="en-US" sz="2400" b="1" kern="1200" dirty="0" err="1"/>
            <a:t>dalam</a:t>
          </a:r>
          <a:r>
            <a:rPr lang="en-US" sz="2400" b="1" kern="1200" dirty="0"/>
            <a:t> </a:t>
          </a:r>
          <a:r>
            <a:rPr lang="en-US" sz="2400" b="1" kern="1200" dirty="0" err="1"/>
            <a:t>suasana</a:t>
          </a:r>
          <a:r>
            <a:rPr lang="en-US" sz="2400" b="1" kern="1200" dirty="0"/>
            <a:t> yang </a:t>
          </a:r>
          <a:r>
            <a:rPr lang="en-US" sz="2400" b="1" kern="1200" dirty="0" err="1"/>
            <a:t>santai</a:t>
          </a:r>
          <a:r>
            <a:rPr lang="en-US" sz="2400" b="1" kern="1200" dirty="0"/>
            <a:t> </a:t>
          </a:r>
        </a:p>
      </dsp:txBody>
      <dsp:txXfrm>
        <a:off x="34306" y="3603554"/>
        <a:ext cx="8160988" cy="634144"/>
      </dsp:txXfrm>
    </dsp:sp>
    <dsp:sp modelId="{20F3479E-3F9C-428F-8425-6CDBED94D300}">
      <dsp:nvSpPr>
        <dsp:cNvPr id="0" name=""/>
        <dsp:cNvSpPr/>
      </dsp:nvSpPr>
      <dsp:spPr>
        <a:xfrm>
          <a:off x="0" y="4282650"/>
          <a:ext cx="8229600" cy="70275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d-ID" sz="2400" b="1" kern="1200" dirty="0"/>
            <a:t>Membaca dilafalkan (nyaring) atau hening (dalam hati)</a:t>
          </a:r>
          <a:endParaRPr lang="en-US" sz="2400" b="1" kern="1200" dirty="0"/>
        </a:p>
      </dsp:txBody>
      <dsp:txXfrm>
        <a:off x="34306" y="4316956"/>
        <a:ext cx="8160988" cy="6341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188F6B-555A-4B28-AE8F-F7F2DAECB439}">
      <dsp:nvSpPr>
        <dsp:cNvPr id="0" name=""/>
        <dsp:cNvSpPr/>
      </dsp:nvSpPr>
      <dsp:spPr>
        <a:xfrm>
          <a:off x="0" y="0"/>
          <a:ext cx="3855318" cy="4470400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57734" rIns="204470" bIns="0" numCol="1" spcCol="1270" anchor="t" anchorCtr="0">
          <a:noAutofit/>
        </a:bodyPr>
        <a:lstStyle/>
        <a:p>
          <a:pPr marL="0" lvl="0" indent="0" algn="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b="1" kern="1200" dirty="0" err="1">
              <a:solidFill>
                <a:srgbClr val="002060"/>
              </a:solidFill>
              <a:latin typeface="Arial Narrow" pitchFamily="34" charset="0"/>
            </a:rPr>
            <a:t>Tujuan</a:t>
          </a:r>
          <a:endParaRPr lang="en-US" sz="4600" b="1" kern="1200" dirty="0">
            <a:solidFill>
              <a:srgbClr val="002060"/>
            </a:solidFill>
            <a:latin typeface="Arial Narrow" pitchFamily="34" charset="0"/>
          </a:endParaRPr>
        </a:p>
      </dsp:txBody>
      <dsp:txXfrm rot="16200000">
        <a:off x="-1447332" y="1447332"/>
        <a:ext cx="3665728" cy="771063"/>
      </dsp:txXfrm>
    </dsp:sp>
    <dsp:sp modelId="{3B0E5113-B713-4437-B727-68384C51384D}">
      <dsp:nvSpPr>
        <dsp:cNvPr id="0" name=""/>
        <dsp:cNvSpPr/>
      </dsp:nvSpPr>
      <dsp:spPr>
        <a:xfrm>
          <a:off x="771063" y="0"/>
          <a:ext cx="2872212" cy="44704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marL="0" lvl="0" indent="0" algn="l" defTabSz="889000">
            <a:lnSpc>
              <a:spcPct val="100000"/>
            </a:lnSpc>
            <a:spcBef>
              <a:spcPct val="0"/>
            </a:spcBef>
            <a:spcAft>
              <a:spcPts val="1800"/>
            </a:spcAft>
            <a:buNone/>
          </a:pPr>
          <a:r>
            <a:rPr lang="en-US" sz="2000" kern="1200" dirty="0" err="1"/>
            <a:t>Membantu</a:t>
          </a:r>
          <a:r>
            <a:rPr lang="en-US" sz="2000" kern="1200" dirty="0"/>
            <a:t> </a:t>
          </a:r>
          <a:r>
            <a:rPr lang="en-US" sz="2000" kern="1200" dirty="0" err="1"/>
            <a:t>peserta</a:t>
          </a:r>
          <a:r>
            <a:rPr lang="en-US" sz="2000" kern="1200" dirty="0"/>
            <a:t> </a:t>
          </a:r>
          <a:r>
            <a:rPr lang="en-US" sz="2000" kern="1200" dirty="0" err="1"/>
            <a:t>didik</a:t>
          </a:r>
          <a:r>
            <a:rPr lang="en-US" sz="2000" kern="1200" dirty="0"/>
            <a:t> </a:t>
          </a:r>
          <a:r>
            <a:rPr lang="en-US" sz="2000" kern="1200" dirty="0" err="1"/>
            <a:t>sesuai</a:t>
          </a:r>
          <a:r>
            <a:rPr lang="en-US" sz="2000" kern="1200" dirty="0"/>
            <a:t> </a:t>
          </a:r>
          <a:r>
            <a:rPr lang="en-US" sz="2000" kern="1200" dirty="0" err="1"/>
            <a:t>dengan</a:t>
          </a:r>
          <a:r>
            <a:rPr lang="en-US" sz="2000" kern="1200" dirty="0"/>
            <a:t> </a:t>
          </a:r>
          <a:r>
            <a:rPr lang="en-US" sz="2000" kern="1200" dirty="0" err="1"/>
            <a:t>kebutuhan</a:t>
          </a:r>
          <a:r>
            <a:rPr lang="en-US" sz="2000" kern="1200" dirty="0"/>
            <a:t>, </a:t>
          </a:r>
          <a:r>
            <a:rPr lang="en-US" sz="2000" kern="1200" dirty="0" err="1"/>
            <a:t>potensi</a:t>
          </a:r>
          <a:r>
            <a:rPr lang="en-US" sz="2000" kern="1200" dirty="0"/>
            <a:t> </a:t>
          </a:r>
          <a:r>
            <a:rPr lang="en-US" sz="2000" kern="1200" dirty="0" err="1"/>
            <a:t>akademik</a:t>
          </a:r>
          <a:r>
            <a:rPr lang="en-US" sz="2000" kern="1200" dirty="0"/>
            <a:t>, </a:t>
          </a:r>
          <a:r>
            <a:rPr lang="en-US" sz="2000" kern="1200" dirty="0" err="1"/>
            <a:t>bakat</a:t>
          </a:r>
          <a:r>
            <a:rPr lang="en-US" sz="2000" kern="1200" dirty="0"/>
            <a:t>, </a:t>
          </a:r>
          <a:r>
            <a:rPr lang="en-US" sz="2000" kern="1200" dirty="0" err="1"/>
            <a:t>minat</a:t>
          </a:r>
          <a:r>
            <a:rPr lang="en-US" sz="2000" kern="1200" dirty="0"/>
            <a:t> </a:t>
          </a:r>
          <a:r>
            <a:rPr lang="en-US" sz="2000" kern="1200" dirty="0" err="1"/>
            <a:t>seni</a:t>
          </a:r>
          <a:r>
            <a:rPr lang="en-US" sz="2000" kern="1200" dirty="0"/>
            <a:t> </a:t>
          </a:r>
          <a:r>
            <a:rPr lang="en-US" sz="2000" kern="1200" dirty="0" err="1"/>
            <a:t>maupun</a:t>
          </a:r>
          <a:r>
            <a:rPr lang="en-US" sz="2000" kern="1200" dirty="0"/>
            <a:t> </a:t>
          </a:r>
          <a:r>
            <a:rPr lang="en-US" sz="2000" kern="1200" dirty="0" err="1"/>
            <a:t>olah</a:t>
          </a:r>
          <a:r>
            <a:rPr lang="en-US" sz="2000" kern="1200" dirty="0"/>
            <a:t> raga yang </a:t>
          </a:r>
          <a:r>
            <a:rPr lang="en-US" sz="2000" kern="1200" dirty="0" err="1"/>
            <a:t>secara</a:t>
          </a:r>
          <a:r>
            <a:rPr lang="en-US" sz="2000" kern="1200" dirty="0"/>
            <a:t> </a:t>
          </a:r>
          <a:r>
            <a:rPr lang="en-US" sz="2000" kern="1200" dirty="0" err="1"/>
            <a:t>khusus</a:t>
          </a:r>
          <a:r>
            <a:rPr lang="en-US" sz="2000" kern="1200" dirty="0"/>
            <a:t> </a:t>
          </a:r>
          <a:r>
            <a:rPr lang="en-US" sz="2000" kern="1200" dirty="0" err="1"/>
            <a:t>diselenggarakan</a:t>
          </a:r>
          <a:r>
            <a:rPr lang="en-US" sz="2000" kern="1200" dirty="0"/>
            <a:t> </a:t>
          </a:r>
          <a:r>
            <a:rPr lang="en-US" sz="2000" kern="1200" dirty="0" err="1"/>
            <a:t>oleh</a:t>
          </a:r>
          <a:r>
            <a:rPr lang="en-US" sz="2000" kern="1200" dirty="0"/>
            <a:t> </a:t>
          </a:r>
          <a:r>
            <a:rPr lang="en-US" sz="2000" kern="1200" dirty="0" err="1"/>
            <a:t>pendidik</a:t>
          </a:r>
          <a:r>
            <a:rPr lang="en-US" sz="2000" kern="1200" dirty="0"/>
            <a:t> yang </a:t>
          </a:r>
          <a:r>
            <a:rPr lang="en-US" sz="2000" kern="1200" dirty="0" err="1"/>
            <a:t>mempunyai</a:t>
          </a:r>
          <a:r>
            <a:rPr lang="en-US" sz="2000" kern="1200" dirty="0"/>
            <a:t> </a:t>
          </a:r>
          <a:r>
            <a:rPr lang="en-US" sz="2000" kern="1200" dirty="0" err="1"/>
            <a:t>kemampuan</a:t>
          </a:r>
          <a:r>
            <a:rPr lang="en-US" sz="2000" kern="1200" dirty="0"/>
            <a:t> </a:t>
          </a:r>
          <a:r>
            <a:rPr lang="en-US" sz="2000" kern="1200" dirty="0" err="1"/>
            <a:t>dan</a:t>
          </a:r>
          <a:r>
            <a:rPr lang="en-US" sz="2000" kern="1200" dirty="0"/>
            <a:t> </a:t>
          </a:r>
          <a:r>
            <a:rPr lang="en-US" sz="2000" kern="1200" dirty="0" err="1"/>
            <a:t>kewenangan</a:t>
          </a:r>
          <a:r>
            <a:rPr lang="en-US" sz="2000" kern="1200" dirty="0"/>
            <a:t> di </a:t>
          </a:r>
          <a:r>
            <a:rPr lang="en-US" sz="2000" kern="1200" dirty="0" err="1"/>
            <a:t>sekolah</a:t>
          </a:r>
          <a:r>
            <a:rPr lang="en-US" sz="2000" kern="1200" dirty="0"/>
            <a:t>.</a:t>
          </a:r>
          <a:endParaRPr lang="en-US" sz="2000" b="1" kern="1200" dirty="0">
            <a:latin typeface="Arial Narrow" pitchFamily="34" charset="0"/>
          </a:endParaRPr>
        </a:p>
      </dsp:txBody>
      <dsp:txXfrm>
        <a:off x="771063" y="0"/>
        <a:ext cx="2872212" cy="4470400"/>
      </dsp:txXfrm>
    </dsp:sp>
    <dsp:sp modelId="{14A0197F-E701-4EED-89D8-22AAD8C86F81}">
      <dsp:nvSpPr>
        <dsp:cNvPr id="0" name=""/>
        <dsp:cNvSpPr/>
      </dsp:nvSpPr>
      <dsp:spPr>
        <a:xfrm>
          <a:off x="3993281" y="0"/>
          <a:ext cx="3855318" cy="4470400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57734" rIns="204470" bIns="0" numCol="1" spcCol="1270" anchor="t" anchorCtr="0">
          <a:noAutofit/>
        </a:bodyPr>
        <a:lstStyle/>
        <a:p>
          <a:pPr marL="0" lvl="0" indent="0" algn="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b="1" kern="1200" dirty="0" err="1">
              <a:solidFill>
                <a:srgbClr val="002060"/>
              </a:solidFill>
              <a:latin typeface="Arial Narrow" pitchFamily="34" charset="0"/>
            </a:rPr>
            <a:t>Fungsi</a:t>
          </a:r>
          <a:endParaRPr lang="en-US" sz="4600" b="1" kern="1200" dirty="0">
            <a:solidFill>
              <a:srgbClr val="002060"/>
            </a:solidFill>
            <a:latin typeface="Arial Narrow" pitchFamily="34" charset="0"/>
          </a:endParaRPr>
        </a:p>
      </dsp:txBody>
      <dsp:txXfrm rot="16200000">
        <a:off x="2545949" y="1447332"/>
        <a:ext cx="3665728" cy="771063"/>
      </dsp:txXfrm>
    </dsp:sp>
    <dsp:sp modelId="{52F55334-98B2-47ED-9746-E6C6081DF843}">
      <dsp:nvSpPr>
        <dsp:cNvPr id="0" name=""/>
        <dsp:cNvSpPr/>
      </dsp:nvSpPr>
      <dsp:spPr>
        <a:xfrm rot="5400000">
          <a:off x="3682806" y="3540301"/>
          <a:ext cx="656477" cy="578297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93B727-247C-4854-B67C-026B5E326DE1}">
      <dsp:nvSpPr>
        <dsp:cNvPr id="0" name=""/>
        <dsp:cNvSpPr/>
      </dsp:nvSpPr>
      <dsp:spPr>
        <a:xfrm>
          <a:off x="4764345" y="0"/>
          <a:ext cx="2872212" cy="4470400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8580" rIns="0" bIns="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Font typeface="+mj-lt"/>
            <a:buNone/>
          </a:pPr>
          <a:r>
            <a:rPr lang="en-US" sz="2000" kern="1200" dirty="0" err="1"/>
            <a:t>Kegiatan</a:t>
          </a:r>
          <a:r>
            <a:rPr lang="en-US" sz="2000" kern="1200" dirty="0"/>
            <a:t> </a:t>
          </a:r>
          <a:r>
            <a:rPr lang="en-US" sz="2000" kern="1200" dirty="0" err="1"/>
            <a:t>ekstrakurikuler</a:t>
          </a:r>
          <a:r>
            <a:rPr lang="en-US" sz="2000" kern="1200" dirty="0"/>
            <a:t> </a:t>
          </a:r>
          <a:r>
            <a:rPr lang="en-US" sz="2000" kern="1200" dirty="0" err="1"/>
            <a:t>memiliki</a:t>
          </a:r>
          <a:r>
            <a:rPr lang="en-US" sz="2000" kern="1200" dirty="0"/>
            <a:t> </a:t>
          </a:r>
          <a:r>
            <a:rPr lang="en-US" sz="2000" kern="1200" dirty="0" err="1"/>
            <a:t>fungsi</a:t>
          </a:r>
          <a:r>
            <a:rPr lang="en-US" sz="2000" kern="1200" dirty="0"/>
            <a:t>: 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Font typeface="+mj-lt"/>
            <a:buNone/>
          </a:pPr>
          <a:r>
            <a:rPr lang="en-US" sz="2000" kern="1200" dirty="0" err="1">
              <a:latin typeface="Adobe Fan Heiti Std B"/>
              <a:ea typeface="Adobe Fan Heiti Std B"/>
            </a:rPr>
            <a:t>ø</a:t>
          </a:r>
          <a:r>
            <a:rPr lang="en-US" sz="2000" kern="1200" dirty="0" err="1"/>
            <a:t>pengembangan</a:t>
          </a:r>
          <a:r>
            <a:rPr lang="en-US" sz="2000" kern="1200" dirty="0"/>
            <a:t> </a:t>
          </a:r>
          <a:r>
            <a:rPr lang="en-US" sz="2000" kern="1200" dirty="0" err="1">
              <a:latin typeface="Adobe Fan Heiti Std B"/>
              <a:ea typeface="Adobe Fan Heiti Std B"/>
            </a:rPr>
            <a:t>ø</a:t>
          </a:r>
          <a:r>
            <a:rPr lang="en-US" sz="2000" kern="1200" dirty="0" err="1"/>
            <a:t>kognitif</a:t>
          </a:r>
          <a:r>
            <a:rPr lang="en-US" sz="2000" kern="1200" dirty="0"/>
            <a:t>, 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Font typeface="+mj-lt"/>
            <a:buNone/>
          </a:pPr>
          <a:r>
            <a:rPr lang="en-US" sz="2000" kern="1200" dirty="0" err="1">
              <a:latin typeface="Adobe Fan Heiti Std B"/>
              <a:ea typeface="Adobe Fan Heiti Std B"/>
            </a:rPr>
            <a:t>ø</a:t>
          </a:r>
          <a:r>
            <a:rPr lang="en-US" sz="2000" kern="1200" dirty="0" err="1"/>
            <a:t>sosial</a:t>
          </a:r>
          <a:r>
            <a:rPr lang="en-US" sz="2000" kern="1200" dirty="0"/>
            <a:t>, 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Font typeface="+mj-lt"/>
            <a:buNone/>
          </a:pPr>
          <a:r>
            <a:rPr lang="en-US" sz="2000" kern="1200" dirty="0" err="1">
              <a:latin typeface="Adobe Fan Heiti Std B"/>
              <a:ea typeface="Adobe Fan Heiti Std B"/>
            </a:rPr>
            <a:t>ø</a:t>
          </a:r>
          <a:r>
            <a:rPr lang="en-US" sz="2000" kern="1200" dirty="0" err="1"/>
            <a:t>rekreatif</a:t>
          </a:r>
          <a:r>
            <a:rPr lang="en-US" sz="2000" kern="1200" dirty="0"/>
            <a:t>, </a:t>
          </a:r>
          <a:r>
            <a:rPr lang="en-US" sz="2000" kern="1200" dirty="0" err="1"/>
            <a:t>dan</a:t>
          </a:r>
          <a:r>
            <a:rPr lang="en-US" sz="2000" kern="1200" dirty="0"/>
            <a:t> 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ts val="0"/>
            </a:spcAft>
            <a:buFont typeface="+mj-lt"/>
            <a:buNone/>
          </a:pPr>
          <a:r>
            <a:rPr lang="en-US" sz="2000" kern="1200" dirty="0" err="1">
              <a:latin typeface="Adobe Fan Heiti Std B"/>
              <a:ea typeface="Adobe Fan Heiti Std B"/>
            </a:rPr>
            <a:t>ø</a:t>
          </a:r>
          <a:r>
            <a:rPr lang="en-US" sz="2000" kern="1200" dirty="0" err="1"/>
            <a:t>persiapan</a:t>
          </a:r>
          <a:r>
            <a:rPr lang="en-US" sz="2000" kern="1200" dirty="0"/>
            <a:t> </a:t>
          </a:r>
          <a:r>
            <a:rPr lang="en-US" sz="2000" kern="1200" dirty="0" err="1"/>
            <a:t>karir</a:t>
          </a:r>
          <a:endParaRPr lang="en-US" sz="2000" b="0" kern="1200" dirty="0">
            <a:latin typeface="Arial Narrow" pitchFamily="34" charset="0"/>
          </a:endParaRPr>
        </a:p>
      </dsp:txBody>
      <dsp:txXfrm>
        <a:off x="4764345" y="0"/>
        <a:ext cx="2872212" cy="44704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B9E986-F2A9-4F68-8BE0-ADB5927698BF}">
      <dsp:nvSpPr>
        <dsp:cNvPr id="0" name=""/>
        <dsp:cNvSpPr/>
      </dsp:nvSpPr>
      <dsp:spPr>
        <a:xfrm>
          <a:off x="-5628871" y="-861684"/>
          <a:ext cx="6701769" cy="6701769"/>
        </a:xfrm>
        <a:prstGeom prst="blockArc">
          <a:avLst>
            <a:gd name="adj1" fmla="val 18900000"/>
            <a:gd name="adj2" fmla="val 2700000"/>
            <a:gd name="adj3" fmla="val 322"/>
          </a:avLst>
        </a:pr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DD448E-A9C0-4F7C-AD0E-5B6196714944}">
      <dsp:nvSpPr>
        <dsp:cNvPr id="0" name=""/>
        <dsp:cNvSpPr/>
      </dsp:nvSpPr>
      <dsp:spPr>
        <a:xfrm>
          <a:off x="561632" y="286755"/>
          <a:ext cx="5896441" cy="957844"/>
        </a:xfrm>
        <a:prstGeom prst="rect">
          <a:avLst/>
        </a:prstGeom>
        <a:gradFill rotWithShape="1">
          <a:gsLst>
            <a:gs pos="0">
              <a:schemeClr val="accent4">
                <a:satMod val="103000"/>
                <a:lumMod val="102000"/>
                <a:tint val="94000"/>
              </a:schemeClr>
            </a:gs>
            <a:gs pos="50000">
              <a:schemeClr val="accent4">
                <a:satMod val="110000"/>
                <a:lumMod val="100000"/>
                <a:shade val="100000"/>
              </a:schemeClr>
            </a:gs>
            <a:gs pos="100000">
              <a:schemeClr val="accent4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607915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600" b="1" kern="1200" dirty="0" err="1">
              <a:solidFill>
                <a:schemeClr val="tx1"/>
              </a:solidFill>
            </a:rPr>
            <a:t>Persiapan</a:t>
          </a:r>
          <a:r>
            <a:rPr lang="en-US" sz="1500" b="1" kern="1200" dirty="0">
              <a:solidFill>
                <a:schemeClr val="tx1"/>
              </a:solidFill>
            </a:rPr>
            <a:t> </a:t>
          </a:r>
        </a:p>
        <a:p>
          <a:pPr marL="0" lvl="0" indent="0" algn="l" defTabSz="11557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500" b="1" kern="1200" dirty="0">
              <a:solidFill>
                <a:schemeClr val="tx1"/>
              </a:solidFill>
            </a:rPr>
            <a:t>(</a:t>
          </a:r>
          <a:r>
            <a:rPr lang="en-US" sz="1200" b="1" kern="1200" dirty="0" err="1">
              <a:solidFill>
                <a:schemeClr val="tx1"/>
              </a:solidFill>
            </a:rPr>
            <a:t>Koordinasi</a:t>
          </a:r>
          <a:r>
            <a:rPr lang="en-US" sz="1200" b="1" kern="1200" dirty="0">
              <a:solidFill>
                <a:schemeClr val="tx1"/>
              </a:solidFill>
            </a:rPr>
            <a:t> </a:t>
          </a:r>
          <a:r>
            <a:rPr lang="en-US" sz="1200" b="1" kern="1200" dirty="0" err="1">
              <a:solidFill>
                <a:schemeClr val="tx1"/>
              </a:solidFill>
            </a:rPr>
            <a:t>antara</a:t>
          </a:r>
          <a:r>
            <a:rPr lang="en-US" sz="1200" b="1" kern="1200" dirty="0">
              <a:solidFill>
                <a:schemeClr val="tx1"/>
              </a:solidFill>
            </a:rPr>
            <a:t> </a:t>
          </a:r>
          <a:r>
            <a:rPr lang="en-US" sz="1200" b="1" kern="1200" dirty="0" err="1">
              <a:solidFill>
                <a:schemeClr val="tx1"/>
              </a:solidFill>
            </a:rPr>
            <a:t>Kepala</a:t>
          </a:r>
          <a:r>
            <a:rPr lang="en-US" sz="1200" b="1" kern="1200" dirty="0">
              <a:solidFill>
                <a:schemeClr val="tx1"/>
              </a:solidFill>
            </a:rPr>
            <a:t> </a:t>
          </a:r>
          <a:r>
            <a:rPr lang="en-US" sz="1200" b="1" kern="1200" dirty="0" err="1">
              <a:solidFill>
                <a:schemeClr val="tx1"/>
              </a:solidFill>
            </a:rPr>
            <a:t>Sekolah</a:t>
          </a:r>
          <a:r>
            <a:rPr lang="en-US" sz="1200" b="1" kern="1200" dirty="0">
              <a:solidFill>
                <a:schemeClr val="tx1"/>
              </a:solidFill>
            </a:rPr>
            <a:t> Guru, Orang </a:t>
          </a:r>
          <a:r>
            <a:rPr lang="en-US" sz="1200" b="1" kern="1200" dirty="0" err="1">
              <a:solidFill>
                <a:schemeClr val="tx1"/>
              </a:solidFill>
            </a:rPr>
            <a:t>Tua</a:t>
          </a:r>
          <a:r>
            <a:rPr lang="en-US" sz="1200" b="1" kern="1200" dirty="0">
              <a:solidFill>
                <a:schemeClr val="tx1"/>
              </a:solidFill>
            </a:rPr>
            <a:t> </a:t>
          </a:r>
          <a:r>
            <a:rPr lang="en-US" sz="1200" b="1" kern="1200" dirty="0" err="1">
              <a:solidFill>
                <a:schemeClr val="tx1"/>
              </a:solidFill>
            </a:rPr>
            <a:t>dan</a:t>
          </a:r>
          <a:r>
            <a:rPr lang="en-US" sz="1200" b="1" kern="1200" dirty="0">
              <a:solidFill>
                <a:schemeClr val="tx1"/>
              </a:solidFill>
            </a:rPr>
            <a:t> </a:t>
          </a:r>
          <a:r>
            <a:rPr lang="en-US" sz="1200" b="1" kern="1200" dirty="0" err="1">
              <a:solidFill>
                <a:schemeClr val="tx1"/>
              </a:solidFill>
            </a:rPr>
            <a:t>Peserta</a:t>
          </a:r>
          <a:r>
            <a:rPr lang="en-US" sz="1200" b="1" kern="1200" dirty="0">
              <a:solidFill>
                <a:schemeClr val="tx1"/>
              </a:solidFill>
            </a:rPr>
            <a:t> </a:t>
          </a:r>
          <a:r>
            <a:rPr lang="en-US" sz="1200" b="1" kern="1200" dirty="0" err="1">
              <a:solidFill>
                <a:schemeClr val="tx1"/>
              </a:solidFill>
            </a:rPr>
            <a:t>Dididik</a:t>
          </a:r>
          <a:r>
            <a:rPr lang="en-US" sz="1500" b="1" kern="1200" dirty="0">
              <a:solidFill>
                <a:schemeClr val="tx1"/>
              </a:solidFill>
            </a:rPr>
            <a:t>)</a:t>
          </a:r>
          <a:endParaRPr lang="en-US" sz="1500" kern="1200" dirty="0">
            <a:solidFill>
              <a:schemeClr val="tx1"/>
            </a:solidFill>
          </a:endParaRPr>
        </a:p>
      </dsp:txBody>
      <dsp:txXfrm>
        <a:off x="561632" y="286755"/>
        <a:ext cx="5896441" cy="957844"/>
      </dsp:txXfrm>
    </dsp:sp>
    <dsp:sp modelId="{7AF6E3A8-AD26-4F57-B8E7-3F3EF5458BFC}">
      <dsp:nvSpPr>
        <dsp:cNvPr id="0" name=""/>
        <dsp:cNvSpPr/>
      </dsp:nvSpPr>
      <dsp:spPr>
        <a:xfrm>
          <a:off x="82959" y="287004"/>
          <a:ext cx="957346" cy="9573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B89990-FFB2-4EDF-99CB-A6EED9E0A70E}">
      <dsp:nvSpPr>
        <dsp:cNvPr id="0" name=""/>
        <dsp:cNvSpPr/>
      </dsp:nvSpPr>
      <dsp:spPr>
        <a:xfrm>
          <a:off x="1000727" y="1375055"/>
          <a:ext cx="5457347" cy="922728"/>
        </a:xfrm>
        <a:prstGeom prst="rect">
          <a:avLst/>
        </a:prstGeom>
        <a:gradFill rotWithShape="1">
          <a:gsLst>
            <a:gs pos="0">
              <a:schemeClr val="accent6">
                <a:satMod val="103000"/>
                <a:lumMod val="102000"/>
                <a:tint val="94000"/>
              </a:schemeClr>
            </a:gs>
            <a:gs pos="50000">
              <a:schemeClr val="accent6">
                <a:satMod val="110000"/>
                <a:lumMod val="100000"/>
                <a:shade val="100000"/>
              </a:schemeClr>
            </a:gs>
            <a:gs pos="100000">
              <a:schemeClr val="accent6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07915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600" b="1" kern="1200" dirty="0" err="1">
              <a:solidFill>
                <a:schemeClr val="tx1"/>
              </a:solidFill>
            </a:rPr>
            <a:t>Perencanaan</a:t>
          </a:r>
          <a:r>
            <a:rPr lang="en-US" sz="2600" b="1" kern="1200" dirty="0">
              <a:solidFill>
                <a:schemeClr val="tx1"/>
              </a:solidFill>
            </a:rPr>
            <a:t> </a:t>
          </a:r>
        </a:p>
        <a:p>
          <a:pPr marL="0" lvl="0" indent="0" algn="l" defTabSz="11557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b="1" kern="1200" dirty="0">
              <a:solidFill>
                <a:schemeClr val="tx1"/>
              </a:solidFill>
            </a:rPr>
            <a:t>(</a:t>
          </a:r>
          <a:r>
            <a:rPr lang="en-US" sz="1400" kern="1200" dirty="0">
              <a:solidFill>
                <a:schemeClr val="tx1"/>
              </a:solidFill>
            </a:rPr>
            <a:t>Tim </a:t>
          </a:r>
          <a:r>
            <a:rPr lang="en-US" sz="1400" kern="1200" dirty="0" err="1">
              <a:solidFill>
                <a:schemeClr val="tx1"/>
              </a:solidFill>
            </a:rPr>
            <a:t>Pengembangan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menyusun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rencana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aksi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tahunan</a:t>
          </a:r>
          <a:r>
            <a:rPr lang="en-US" sz="1400" kern="1200" dirty="0">
              <a:solidFill>
                <a:schemeClr val="tx1"/>
              </a:solidFill>
            </a:rPr>
            <a:t>) </a:t>
          </a:r>
        </a:p>
      </dsp:txBody>
      <dsp:txXfrm>
        <a:off x="1000727" y="1375055"/>
        <a:ext cx="5457347" cy="922728"/>
      </dsp:txXfrm>
    </dsp:sp>
    <dsp:sp modelId="{69340185-7BBB-41B3-AFCC-CFAC4B58460E}">
      <dsp:nvSpPr>
        <dsp:cNvPr id="0" name=""/>
        <dsp:cNvSpPr/>
      </dsp:nvSpPr>
      <dsp:spPr>
        <a:xfrm>
          <a:off x="522054" y="1357746"/>
          <a:ext cx="957346" cy="9573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855EE4-3303-4553-9C73-4FACAC518AD4}">
      <dsp:nvSpPr>
        <dsp:cNvPr id="0" name=""/>
        <dsp:cNvSpPr/>
      </dsp:nvSpPr>
      <dsp:spPr>
        <a:xfrm>
          <a:off x="1000727" y="2393607"/>
          <a:ext cx="5457347" cy="1113899"/>
        </a:xfrm>
        <a:prstGeom prst="rect">
          <a:avLst/>
        </a:prstGeom>
        <a:gradFill rotWithShape="1">
          <a:gsLst>
            <a:gs pos="0">
              <a:schemeClr val="accent2">
                <a:satMod val="103000"/>
                <a:lumMod val="102000"/>
                <a:tint val="94000"/>
              </a:schemeClr>
            </a:gs>
            <a:gs pos="50000">
              <a:schemeClr val="accent2">
                <a:satMod val="110000"/>
                <a:lumMod val="100000"/>
                <a:shade val="100000"/>
              </a:schemeClr>
            </a:gs>
            <a:gs pos="100000">
              <a:schemeClr val="accent2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607915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600" b="1" kern="1200" dirty="0" err="1">
              <a:solidFill>
                <a:schemeClr val="tx1"/>
              </a:solidFill>
            </a:rPr>
            <a:t>Pelaksaaan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</a:p>
        <a:p>
          <a:pPr marL="0" lvl="0" indent="0" algn="l" defTabSz="11557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b="1" kern="1200" dirty="0">
              <a:solidFill>
                <a:schemeClr val="tx1"/>
              </a:solidFill>
            </a:rPr>
            <a:t>(</a:t>
          </a:r>
          <a:r>
            <a:rPr lang="en-US" sz="1400" kern="1200" dirty="0">
              <a:solidFill>
                <a:schemeClr val="tx1"/>
              </a:solidFill>
            </a:rPr>
            <a:t>Tim </a:t>
          </a:r>
          <a:r>
            <a:rPr lang="en-US" sz="1400" kern="1200" dirty="0" err="1">
              <a:solidFill>
                <a:schemeClr val="tx1"/>
              </a:solidFill>
            </a:rPr>
            <a:t>Pengembangan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melaksanakan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rencana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aksi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tahunan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dengan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mengoptimalkan</a:t>
          </a:r>
          <a:r>
            <a:rPr lang="en-US" sz="1400" kern="1200" dirty="0">
              <a:solidFill>
                <a:schemeClr val="tx1"/>
              </a:solidFill>
            </a:rPr>
            <a:t>  </a:t>
          </a:r>
          <a:r>
            <a:rPr lang="en-US" sz="1400" kern="1200" dirty="0" err="1">
              <a:solidFill>
                <a:schemeClr val="tx1"/>
              </a:solidFill>
            </a:rPr>
            <a:t>semua</a:t>
          </a:r>
          <a:r>
            <a:rPr lang="en-US" sz="1400" kern="1200" dirty="0">
              <a:solidFill>
                <a:schemeClr val="tx1"/>
              </a:solidFill>
            </a:rPr>
            <a:t>  </a:t>
          </a:r>
          <a:r>
            <a:rPr lang="en-US" sz="1400" kern="1200" dirty="0" err="1">
              <a:solidFill>
                <a:schemeClr val="tx1"/>
              </a:solidFill>
            </a:rPr>
            <a:t>sumber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daya</a:t>
          </a:r>
          <a:r>
            <a:rPr lang="en-US" sz="1400" kern="1200" dirty="0">
              <a:solidFill>
                <a:schemeClr val="tx1"/>
              </a:solidFill>
            </a:rPr>
            <a:t>)</a:t>
          </a:r>
        </a:p>
      </dsp:txBody>
      <dsp:txXfrm>
        <a:off x="1000727" y="2393607"/>
        <a:ext cx="5457347" cy="1113899"/>
      </dsp:txXfrm>
    </dsp:sp>
    <dsp:sp modelId="{F3D46C0F-853F-4584-A775-335C34A215DA}">
      <dsp:nvSpPr>
        <dsp:cNvPr id="0" name=""/>
        <dsp:cNvSpPr/>
      </dsp:nvSpPr>
      <dsp:spPr>
        <a:xfrm>
          <a:off x="522054" y="2471885"/>
          <a:ext cx="957346" cy="9573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B95202-C3FE-4866-84DE-51E6BF4E3C78}">
      <dsp:nvSpPr>
        <dsp:cNvPr id="0" name=""/>
        <dsp:cNvSpPr/>
      </dsp:nvSpPr>
      <dsp:spPr>
        <a:xfrm>
          <a:off x="561632" y="3673334"/>
          <a:ext cx="5896441" cy="1078776"/>
        </a:xfrm>
        <a:prstGeom prst="rect">
          <a:avLst/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607915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2600" b="1" kern="1200" dirty="0" err="1">
              <a:solidFill>
                <a:schemeClr val="tx1"/>
              </a:solidFill>
            </a:rPr>
            <a:t>Pemantauan</a:t>
          </a:r>
          <a:r>
            <a:rPr lang="en-US" sz="2600" b="1" kern="1200" dirty="0">
              <a:solidFill>
                <a:schemeClr val="tx1"/>
              </a:solidFill>
            </a:rPr>
            <a:t>, </a:t>
          </a:r>
          <a:r>
            <a:rPr lang="en-US" sz="2600" b="1" kern="1200" dirty="0" err="1">
              <a:solidFill>
                <a:schemeClr val="tx1"/>
              </a:solidFill>
            </a:rPr>
            <a:t>evaluasi</a:t>
          </a:r>
          <a:r>
            <a:rPr lang="en-US" sz="2600" b="1" kern="1200" dirty="0">
              <a:solidFill>
                <a:schemeClr val="tx1"/>
              </a:solidFill>
            </a:rPr>
            <a:t>, </a:t>
          </a:r>
          <a:r>
            <a:rPr lang="en-US" sz="2600" b="1" kern="1200" dirty="0" err="1">
              <a:solidFill>
                <a:schemeClr val="tx1"/>
              </a:solidFill>
            </a:rPr>
            <a:t>dan</a:t>
          </a:r>
          <a:r>
            <a:rPr lang="en-US" sz="2600" b="1" kern="1200" dirty="0">
              <a:solidFill>
                <a:schemeClr val="tx1"/>
              </a:solidFill>
            </a:rPr>
            <a:t> </a:t>
          </a:r>
          <a:r>
            <a:rPr lang="en-US" sz="2600" b="1" kern="1200" dirty="0" err="1">
              <a:solidFill>
                <a:schemeClr val="tx1"/>
              </a:solidFill>
            </a:rPr>
            <a:t>pelaporan</a:t>
          </a:r>
          <a:r>
            <a:rPr lang="en-US" sz="2600" b="1" kern="1200" dirty="0">
              <a:solidFill>
                <a:schemeClr val="tx1"/>
              </a:solidFill>
            </a:rPr>
            <a:t> </a:t>
          </a:r>
        </a:p>
        <a:p>
          <a:pPr marL="0" lvl="0" indent="0" algn="l" defTabSz="11557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b="1" kern="1200" dirty="0">
              <a:solidFill>
                <a:schemeClr val="tx1"/>
              </a:solidFill>
            </a:rPr>
            <a:t>(</a:t>
          </a:r>
          <a:r>
            <a:rPr lang="en-US" sz="1400" kern="1200" dirty="0" err="1">
              <a:solidFill>
                <a:schemeClr val="tx1"/>
              </a:solidFill>
            </a:rPr>
            <a:t>melaksanakan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pemantauan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dan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evaluasi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atas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rencana</a:t>
          </a:r>
          <a:r>
            <a:rPr lang="en-US" sz="1400" kern="1200" dirty="0">
              <a:solidFill>
                <a:schemeClr val="tx1"/>
              </a:solidFill>
            </a:rPr>
            <a:t> </a:t>
          </a:r>
          <a:r>
            <a:rPr lang="en-US" sz="1400" kern="1200" dirty="0" err="1">
              <a:solidFill>
                <a:schemeClr val="tx1"/>
              </a:solidFill>
            </a:rPr>
            <a:t>aksi</a:t>
          </a:r>
          <a:r>
            <a:rPr lang="en-US" sz="1400" kern="1200" dirty="0">
              <a:solidFill>
                <a:schemeClr val="tx1"/>
              </a:solidFill>
            </a:rPr>
            <a:t>)</a:t>
          </a:r>
        </a:p>
      </dsp:txBody>
      <dsp:txXfrm>
        <a:off x="561632" y="3673334"/>
        <a:ext cx="5896441" cy="1078776"/>
      </dsp:txXfrm>
    </dsp:sp>
    <dsp:sp modelId="{F751EB9E-B230-4704-8CB7-F3CE0F30C512}">
      <dsp:nvSpPr>
        <dsp:cNvPr id="0" name=""/>
        <dsp:cNvSpPr/>
      </dsp:nvSpPr>
      <dsp:spPr>
        <a:xfrm>
          <a:off x="82959" y="3734048"/>
          <a:ext cx="957346" cy="9573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#1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765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217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343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27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33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062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068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399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523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728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92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3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doingliteracy.files.wordpress.com/2015/01/reading-corner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2357" y="1099168"/>
            <a:ext cx="11590867" cy="994304"/>
          </a:xfrm>
        </p:spPr>
        <p:txBody>
          <a:bodyPr>
            <a:normAutofit fontScale="90000"/>
          </a:bodyPr>
          <a:lstStyle/>
          <a:p>
            <a:pPr algn="r"/>
            <a:r>
              <a:rPr lang="id-ID" sz="4000" dirty="0"/>
              <a:t>Sosialisasi dan </a:t>
            </a:r>
            <a:r>
              <a:rPr lang="en-US" sz="4000" dirty="0" err="1"/>
              <a:t>Pelatihan</a:t>
            </a:r>
            <a:r>
              <a:rPr lang="id-ID" sz="4000" dirty="0"/>
              <a:t> </a:t>
            </a:r>
            <a:br>
              <a:rPr lang="id-ID" sz="4000" dirty="0"/>
            </a:br>
            <a:r>
              <a:rPr lang="id-ID" sz="4000" dirty="0"/>
              <a:t>Penguatan Pendidikan Karakter</a:t>
            </a:r>
            <a:r>
              <a:rPr lang="en-US" sz="4000" dirty="0"/>
              <a:t> </a:t>
            </a:r>
            <a:endParaRPr lang="en-US" sz="48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34" y="5754319"/>
            <a:ext cx="812800" cy="8203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64734" y="6139813"/>
            <a:ext cx="687244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000" b="1" dirty="0" err="1">
                <a:ea typeface="Arial Narrow" charset="0"/>
                <a:cs typeface="Arial Narrow" charset="0"/>
              </a:rPr>
              <a:t>Kementerian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Pendidikan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dan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Kebudayaan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Republik</a:t>
            </a:r>
            <a:r>
              <a:rPr lang="en-US" sz="2000" b="1" dirty="0">
                <a:ea typeface="Arial Narrow" charset="0"/>
                <a:cs typeface="Arial Narrow" charset="0"/>
              </a:rPr>
              <a:t> Indonesia</a:t>
            </a:r>
          </a:p>
        </p:txBody>
      </p:sp>
      <p:sp>
        <p:nvSpPr>
          <p:cNvPr id="6" name="Rectangle 5"/>
          <p:cNvSpPr/>
          <p:nvPr/>
        </p:nvSpPr>
        <p:spPr>
          <a:xfrm>
            <a:off x="-420138" y="2612593"/>
            <a:ext cx="119613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4800" b="1" dirty="0"/>
              <a:t>PENGUATAN PENDIDIKAN KARAKTER</a:t>
            </a:r>
          </a:p>
          <a:p>
            <a:pPr algn="r"/>
            <a:r>
              <a:rPr lang="id-ID" sz="4800" b="1"/>
              <a:t>BERBASIS BUDAYA SEKOLAH</a:t>
            </a:r>
            <a:endParaRPr lang="en-US" sz="4800" b="1" dirty="0"/>
          </a:p>
        </p:txBody>
      </p:sp>
      <p:sp>
        <p:nvSpPr>
          <p:cNvPr id="7" name="Rectangle 6"/>
          <p:cNvSpPr/>
          <p:nvPr/>
        </p:nvSpPr>
        <p:spPr>
          <a:xfrm>
            <a:off x="-65215" y="4214375"/>
            <a:ext cx="115908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en-US" sz="4800" dirty="0"/>
          </a:p>
        </p:txBody>
      </p:sp>
      <p:grpSp>
        <p:nvGrpSpPr>
          <p:cNvPr id="9" name="Group 5"/>
          <p:cNvGrpSpPr/>
          <p:nvPr/>
        </p:nvGrpSpPr>
        <p:grpSpPr>
          <a:xfrm>
            <a:off x="0" y="875654"/>
            <a:ext cx="6864794" cy="212955"/>
            <a:chOff x="0" y="2631522"/>
            <a:chExt cx="15040549" cy="828013"/>
          </a:xfrm>
        </p:grpSpPr>
        <p:grpSp>
          <p:nvGrpSpPr>
            <p:cNvPr id="10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12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3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11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2125133" y="4993409"/>
            <a:ext cx="9338734" cy="430402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id-ID" sz="2000" i="1">
                <a:solidFill>
                  <a:schemeClr val="bg1"/>
                </a:solidFill>
              </a:rPr>
              <a:t>Hotel </a:t>
            </a:r>
            <a:r>
              <a:rPr lang="en-US" sz="2000" i="1">
                <a:solidFill>
                  <a:schemeClr val="bg1"/>
                </a:solidFill>
              </a:rPr>
              <a:t>Mercure Bali, 1-4 Desember 2016</a:t>
            </a:r>
            <a:endParaRPr lang="en-US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475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Pemilihan Buku Yang Baik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2" name="Content Placeholder 2"/>
          <p:cNvSpPr txBox="1">
            <a:spLocks/>
          </p:cNvSpPr>
          <p:nvPr/>
        </p:nvSpPr>
        <p:spPr>
          <a:xfrm>
            <a:off x="3985054" y="1253482"/>
            <a:ext cx="7024816" cy="525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id-ID" dirty="0">
                <a:ea typeface="Tahoma" panose="020B0604030504040204" pitchFamily="34" charset="0"/>
                <a:cs typeface="Tahoma" panose="020B0604030504040204" pitchFamily="34" charset="0"/>
              </a:rPr>
              <a:t>Konten buku mengandung pesan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dari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nilai-nilai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karakter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Sesuai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dengan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tingkat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perkembangan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anak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dan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remaja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awal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(SD/SMP)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id-ID" dirty="0">
                <a:ea typeface="Tahoma" panose="020B0604030504040204" pitchFamily="34" charset="0"/>
                <a:cs typeface="Tahoma" panose="020B0604030504040204" pitchFamily="34" charset="0"/>
              </a:rPr>
              <a:t>Genre yang direkomendasikan untuk pemilihan buku bacaan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574675" indent="-234950">
              <a:buFont typeface="Wingdings" panose="05000000000000000000" pitchFamily="2" charset="2"/>
              <a:buChar char="ü"/>
            </a:pP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i="1" dirty="0">
                <a:ea typeface="Tahoma" panose="020B0604030504040204" pitchFamily="34" charset="0"/>
                <a:cs typeface="Tahoma" panose="020B0604030504040204" pitchFamily="34" charset="0"/>
              </a:rPr>
              <a:t>Picture book </a:t>
            </a:r>
          </a:p>
          <a:p>
            <a:pPr marL="574675" indent="-234950">
              <a:buFont typeface="Wingdings" panose="05000000000000000000" pitchFamily="2" charset="2"/>
              <a:buChar char="ü"/>
            </a:pP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Fiksi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d-ID" dirty="0">
                <a:ea typeface="Tahoma" panose="020B0604030504040204" pitchFamily="34" charset="0"/>
                <a:cs typeface="Tahoma" panose="020B0604030504040204" pitchFamily="34" charset="0"/>
              </a:rPr>
              <a:t>(cerpen, novel, komik)</a:t>
            </a:r>
            <a:endParaRPr lang="en-US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574675" indent="-234950">
              <a:buFont typeface="Wingdings" panose="05000000000000000000" pitchFamily="2" charset="2"/>
              <a:buChar char="ü"/>
            </a:pP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Non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Fiksi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Cerita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kehidupan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sehari-hari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Kisah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sejarah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Ilmiah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popular,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Majalah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surat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kabar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Ilmu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pengetahuan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Olahraga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Seni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Biografi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otobiografi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id-ID" dirty="0">
                <a:ea typeface="Tahoma" panose="020B0604030504040204" pitchFamily="34" charset="0"/>
                <a:cs typeface="Tahoma" panose="020B0604030504040204" pitchFamily="34" charset="0"/>
              </a:rPr>
              <a:t>Motivasi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935" y="1213687"/>
            <a:ext cx="3254304" cy="4783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919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Mendampingi Pemilihan Buku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1638300" y="1332063"/>
            <a:ext cx="8458200" cy="4572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d-ID"/>
          </a:p>
        </p:txBody>
      </p:sp>
      <p:sp>
        <p:nvSpPr>
          <p:cNvPr id="12" name="Rectangle 11"/>
          <p:cNvSpPr/>
          <p:nvPr/>
        </p:nvSpPr>
        <p:spPr>
          <a:xfrm>
            <a:off x="5524500" y="1865463"/>
            <a:ext cx="4572000" cy="441960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d-ID"/>
          </a:p>
        </p:txBody>
      </p:sp>
      <p:sp>
        <p:nvSpPr>
          <p:cNvPr id="13" name="Rectangle 12"/>
          <p:cNvSpPr/>
          <p:nvPr/>
        </p:nvSpPr>
        <p:spPr>
          <a:xfrm>
            <a:off x="1638300" y="1865463"/>
            <a:ext cx="3810000" cy="4419600"/>
          </a:xfrm>
          <a:prstGeom prst="rect">
            <a:avLst/>
          </a:prstGeom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d-ID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714500" y="1332063"/>
            <a:ext cx="2362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d-ID" altLang="en-US" sz="1800" b="1" dirty="0">
                <a:latin typeface="Arial" panose="020B0604020202020204" pitchFamily="34" charset="0"/>
              </a:rPr>
              <a:t>SD </a:t>
            </a:r>
            <a:r>
              <a:rPr lang="en-US" altLang="en-US" sz="1800" b="1" dirty="0">
                <a:latin typeface="Arial" panose="020B0604020202020204" pitchFamily="34" charset="0"/>
              </a:rPr>
              <a:t>K</a:t>
            </a:r>
            <a:r>
              <a:rPr lang="id-ID" altLang="en-US" sz="1800" b="1" dirty="0">
                <a:latin typeface="Arial" panose="020B0604020202020204" pitchFamily="34" charset="0"/>
              </a:rPr>
              <a:t>elas</a:t>
            </a:r>
            <a:r>
              <a:rPr lang="en-US" altLang="en-US" sz="1800" b="1" dirty="0">
                <a:latin typeface="Arial" panose="020B0604020202020204" pitchFamily="34" charset="0"/>
              </a:rPr>
              <a:t> Rendah</a:t>
            </a:r>
            <a:endParaRPr lang="id-ID" altLang="en-US" sz="1800" b="1" dirty="0">
              <a:latin typeface="Arial" panose="020B0604020202020204" pitchFamily="34" charset="0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1638300" y="1865463"/>
            <a:ext cx="4343400" cy="3785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Peserta didik didampingi  dalam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     memilih</a:t>
            </a: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 buku.</a:t>
            </a: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Buku mengandung informasi yang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     sederhana dan kejadian sehari-hari.</a:t>
            </a: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Cerita mengandung nilai optimisme,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    bersifat inspiratif dan </a:t>
            </a:r>
            <a:r>
              <a:rPr lang="en-US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imajinatif.</a:t>
            </a:r>
            <a:endParaRPr lang="id-ID" altLang="en-US" sz="16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Buku dapat bergenre fantasi dengan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    tokoh binatang (fabel).</a:t>
            </a: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Buku mengandung pesan nilai-nilai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     sesuai dengan tahapan tumbuh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     kembang peserta didik.</a:t>
            </a: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Pesan moral cerita disampaikan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    d</a:t>
            </a: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engan tidak menggurui.</a:t>
            </a: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Buku yang dibacakan dapat berukuran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    besar (big book).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5600700" y="1865463"/>
            <a:ext cx="4572000" cy="32932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Peserta didik dapat memilih buku secara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     mandiri.</a:t>
            </a:r>
            <a:r>
              <a:rPr lang="en-US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Buku mengandung informasi yang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     kompleks.</a:t>
            </a:r>
            <a:endParaRPr lang="en-US" altLang="en-US" sz="16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Cerita mengandung nilai optimisme, bersifat inspiratif, dan</a:t>
            </a:r>
            <a:r>
              <a:rPr lang="en-US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mengembangkan imajinasi.</a:t>
            </a:r>
            <a:endParaRPr lang="en-US" altLang="en-US" sz="16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Buku dapat bergenre cerita rakyat yang sesuai dengan jenjang SD.</a:t>
            </a:r>
            <a:r>
              <a:rPr lang="en-US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Buku mengandung pesan nilai-nilai</a:t>
            </a:r>
            <a:r>
              <a:rPr lang="en-US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sesuai dengan tahapan tumbuh kembang peserta didik.</a:t>
            </a: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Pesan moral cerita disampaikan dengan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600" dirty="0">
                <a:latin typeface="Tahoma" panose="020B0604030504040204" pitchFamily="34" charset="0"/>
                <a:cs typeface="Tahoma" panose="020B0604030504040204" pitchFamily="34" charset="0"/>
              </a:rPr>
              <a:t>     tidak menggurui.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5676900" y="1332063"/>
            <a:ext cx="2133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d-ID" altLang="en-US" sz="1800" b="1" dirty="0">
                <a:latin typeface="Tahoma" panose="020B0604030504040204" pitchFamily="34" charset="0"/>
                <a:cs typeface="Tahoma" panose="020B0604030504040204" pitchFamily="34" charset="0"/>
              </a:rPr>
              <a:t>SD </a:t>
            </a:r>
            <a:r>
              <a:rPr lang="en-US" altLang="en-US" sz="1800" b="1" dirty="0">
                <a:latin typeface="Tahoma" panose="020B0604030504040204" pitchFamily="34" charset="0"/>
                <a:cs typeface="Tahoma" panose="020B0604030504040204" pitchFamily="34" charset="0"/>
              </a:rPr>
              <a:t>K</a:t>
            </a:r>
            <a:r>
              <a:rPr lang="id-ID" altLang="en-US" sz="1800" b="1" dirty="0">
                <a:latin typeface="Tahoma" panose="020B0604030504040204" pitchFamily="34" charset="0"/>
                <a:cs typeface="Tahoma" panose="020B0604030504040204" pitchFamily="34" charset="0"/>
              </a:rPr>
              <a:t>elas </a:t>
            </a:r>
            <a:r>
              <a:rPr lang="en-US" altLang="en-US" sz="1800" b="1" dirty="0">
                <a:latin typeface="Tahoma" panose="020B0604030504040204" pitchFamily="34" charset="0"/>
                <a:cs typeface="Tahoma" panose="020B0604030504040204" pitchFamily="34" charset="0"/>
              </a:rPr>
              <a:t>T</a:t>
            </a:r>
            <a:r>
              <a:rPr lang="id-ID" altLang="en-US" sz="1800" b="1" dirty="0">
                <a:latin typeface="Tahoma" panose="020B0604030504040204" pitchFamily="34" charset="0"/>
                <a:cs typeface="Tahoma" panose="020B0604030504040204" pitchFamily="34" charset="0"/>
              </a:rPr>
              <a:t>inggi</a:t>
            </a:r>
          </a:p>
        </p:txBody>
      </p:sp>
    </p:spTree>
    <p:extLst>
      <p:ext uri="{BB962C8B-B14F-4D97-AF65-F5344CB8AC3E}">
        <p14:creationId xmlns:p14="http://schemas.microsoft.com/office/powerpoint/2010/main" val="13107721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Lingkungan Kaya Teks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6838" y="1151504"/>
            <a:ext cx="4103687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9349" y="1151504"/>
            <a:ext cx="4413324" cy="38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Oval 12"/>
          <p:cNvSpPr/>
          <p:nvPr/>
        </p:nvSpPr>
        <p:spPr>
          <a:xfrm>
            <a:off x="3078198" y="5290751"/>
            <a:ext cx="2638862" cy="13376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CONTOH </a:t>
            </a:r>
          </a:p>
          <a:p>
            <a:pPr algn="ctr"/>
            <a:r>
              <a:rPr lang="en-US" b="1" dirty="0"/>
              <a:t>KARYA SISWA</a:t>
            </a:r>
          </a:p>
        </p:txBody>
      </p:sp>
    </p:spTree>
    <p:extLst>
      <p:ext uri="{BB962C8B-B14F-4D97-AF65-F5344CB8AC3E}">
        <p14:creationId xmlns:p14="http://schemas.microsoft.com/office/powerpoint/2010/main" val="13107721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Sudut Baca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Picture 10" descr="reading-corner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79433" y="1287192"/>
            <a:ext cx="4264855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6210300" y="2786529"/>
            <a:ext cx="4525962" cy="3886200"/>
          </a:xfrm>
        </p:spPr>
      </p:pic>
    </p:spTree>
    <p:extLst>
      <p:ext uri="{BB962C8B-B14F-4D97-AF65-F5344CB8AC3E}">
        <p14:creationId xmlns:p14="http://schemas.microsoft.com/office/powerpoint/2010/main" val="12518276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Kegiatan Ekstrakurikuler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496466915"/>
              </p:ext>
            </p:extLst>
          </p:nvPr>
        </p:nvGraphicFramePr>
        <p:xfrm>
          <a:off x="2352575" y="1451919"/>
          <a:ext cx="7848600" cy="4470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518276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Proses Ekstrakurikuler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1193120702"/>
              </p:ext>
            </p:extLst>
          </p:nvPr>
        </p:nvGraphicFramePr>
        <p:xfrm>
          <a:off x="3357835" y="1360285"/>
          <a:ext cx="6527703" cy="497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Oval 11"/>
          <p:cNvSpPr/>
          <p:nvPr/>
        </p:nvSpPr>
        <p:spPr>
          <a:xfrm>
            <a:off x="3509007" y="1770780"/>
            <a:ext cx="533401" cy="7112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/>
          <p:cNvSpPr/>
          <p:nvPr/>
        </p:nvSpPr>
        <p:spPr>
          <a:xfrm>
            <a:off x="3850678" y="2849052"/>
            <a:ext cx="533401" cy="7112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4" name="Oval 13"/>
          <p:cNvSpPr/>
          <p:nvPr/>
        </p:nvSpPr>
        <p:spPr>
          <a:xfrm>
            <a:off x="3850677" y="3940433"/>
            <a:ext cx="533401" cy="711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5" name="Oval 14"/>
          <p:cNvSpPr/>
          <p:nvPr/>
        </p:nvSpPr>
        <p:spPr>
          <a:xfrm>
            <a:off x="3518839" y="5215345"/>
            <a:ext cx="533401" cy="7112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1752600" y="1719460"/>
            <a:ext cx="1490934" cy="4207085"/>
            <a:chOff x="0" y="0"/>
            <a:chExt cx="811369" cy="1803042"/>
          </a:xfrm>
        </p:grpSpPr>
        <p:sp>
          <p:nvSpPr>
            <p:cNvPr id="17" name="Right Arrow 16"/>
            <p:cNvSpPr/>
            <p:nvPr/>
          </p:nvSpPr>
          <p:spPr>
            <a:xfrm>
              <a:off x="276895" y="0"/>
              <a:ext cx="534474" cy="1803042"/>
            </a:xfrm>
            <a:prstGeom prst="rightArrow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Arc 17"/>
            <p:cNvSpPr/>
            <p:nvPr/>
          </p:nvSpPr>
          <p:spPr>
            <a:xfrm>
              <a:off x="0" y="444321"/>
              <a:ext cx="527685" cy="914400"/>
            </a:xfrm>
            <a:prstGeom prst="arc">
              <a:avLst>
                <a:gd name="adj1" fmla="val 16200000"/>
                <a:gd name="adj2" fmla="val 5508517"/>
              </a:avLst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2509389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Aturan dan Tata Tertib Sekolah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1816443" y="1386681"/>
            <a:ext cx="8229600" cy="5257800"/>
          </a:xfrm>
        </p:spPr>
        <p:txBody>
          <a:bodyPr>
            <a:normAutofit lnSpcReduction="10000"/>
          </a:bodyPr>
          <a:lstStyle/>
          <a:p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menunjukkan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 yang </a:t>
            </a:r>
            <a:r>
              <a:rPr lang="en-US" dirty="0" err="1"/>
              <a:t>baik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unggul</a:t>
            </a:r>
            <a:r>
              <a:rPr lang="en-US" dirty="0"/>
              <a:t> </a:t>
            </a:r>
            <a:r>
              <a:rPr lang="en-US" dirty="0" err="1"/>
              <a:t>diperlukan</a:t>
            </a:r>
            <a:r>
              <a:rPr lang="en-US" dirty="0"/>
              <a:t> </a:t>
            </a:r>
            <a:r>
              <a:rPr lang="en-US" dirty="0" err="1"/>
              <a:t>kedisiplinan</a:t>
            </a:r>
            <a:r>
              <a:rPr lang="en-US" dirty="0"/>
              <a:t> yang </a:t>
            </a:r>
            <a:r>
              <a:rPr lang="en-US" dirty="0" err="1"/>
              <a:t>kuat</a:t>
            </a:r>
            <a:r>
              <a:rPr lang="en-US" dirty="0"/>
              <a:t> </a:t>
            </a:r>
            <a:r>
              <a:rPr lang="en-US" dirty="0" err="1"/>
              <a:t>terutama</a:t>
            </a:r>
            <a:r>
              <a:rPr lang="en-US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peserta</a:t>
            </a:r>
            <a:r>
              <a:rPr lang="en-US" dirty="0"/>
              <a:t> </a:t>
            </a:r>
            <a:r>
              <a:rPr lang="en-US" dirty="0" err="1"/>
              <a:t>didik</a:t>
            </a:r>
            <a:endParaRPr lang="en-US" dirty="0"/>
          </a:p>
          <a:p>
            <a:r>
              <a:rPr lang="en-US" dirty="0"/>
              <a:t>Tata </a:t>
            </a:r>
            <a:r>
              <a:rPr lang="en-US" dirty="0" err="1"/>
              <a:t>tertib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 : </a:t>
            </a:r>
            <a:r>
              <a:rPr lang="en-US" dirty="0" err="1"/>
              <a:t>aturan</a:t>
            </a:r>
            <a:r>
              <a:rPr lang="en-US" dirty="0"/>
              <a:t> yang </a:t>
            </a:r>
            <a:r>
              <a:rPr lang="en-US" dirty="0" err="1"/>
              <a:t>berlaku</a:t>
            </a:r>
            <a:r>
              <a:rPr lang="en-US" dirty="0"/>
              <a:t> di </a:t>
            </a:r>
            <a:r>
              <a:rPr lang="en-US" dirty="0" err="1"/>
              <a:t>lingkup</a:t>
            </a:r>
            <a:r>
              <a:rPr lang="en-US" dirty="0"/>
              <a:t> </a:t>
            </a:r>
            <a:r>
              <a:rPr lang="en-US" dirty="0" err="1"/>
              <a:t>sekolah</a:t>
            </a:r>
            <a:endParaRPr lang="en-US" dirty="0"/>
          </a:p>
          <a:p>
            <a:r>
              <a:rPr lang="en-US" dirty="0" err="1"/>
              <a:t>Sebagai</a:t>
            </a:r>
            <a:r>
              <a:rPr lang="en-US" dirty="0"/>
              <a:t> </a:t>
            </a:r>
            <a:r>
              <a:rPr lang="en-US" dirty="0" err="1"/>
              <a:t>pedoman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panduan</a:t>
            </a:r>
            <a:r>
              <a:rPr lang="en-US" dirty="0"/>
              <a:t> </a:t>
            </a:r>
            <a:r>
              <a:rPr lang="en-US" dirty="0" err="1"/>
              <a:t>bagi</a:t>
            </a:r>
            <a:r>
              <a:rPr lang="en-US" dirty="0"/>
              <a:t> </a:t>
            </a:r>
            <a:r>
              <a:rPr lang="en-US" dirty="0" err="1"/>
              <a:t>peserta</a:t>
            </a:r>
            <a:r>
              <a:rPr lang="en-US" dirty="0"/>
              <a:t> </a:t>
            </a:r>
            <a:r>
              <a:rPr lang="en-US" dirty="0" err="1"/>
              <a:t>didik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bertingkah</a:t>
            </a:r>
            <a:r>
              <a:rPr lang="en-US" dirty="0"/>
              <a:t> </a:t>
            </a:r>
            <a:r>
              <a:rPr lang="en-US" dirty="0" err="1"/>
              <a:t>laku</a:t>
            </a:r>
            <a:r>
              <a:rPr lang="en-US" dirty="0"/>
              <a:t>, </a:t>
            </a:r>
            <a:r>
              <a:rPr lang="en-US" dirty="0" err="1"/>
              <a:t>bersikap</a:t>
            </a:r>
            <a:r>
              <a:rPr lang="en-US" dirty="0"/>
              <a:t>, </a:t>
            </a:r>
            <a:r>
              <a:rPr lang="en-US" dirty="0" err="1"/>
              <a:t>beraktifitas</a:t>
            </a:r>
            <a:r>
              <a:rPr lang="en-US" dirty="0"/>
              <a:t> </a:t>
            </a:r>
            <a:r>
              <a:rPr lang="en-US" dirty="0" err="1"/>
              <a:t>sehari-hari</a:t>
            </a:r>
            <a:r>
              <a:rPr lang="en-US" dirty="0"/>
              <a:t> di </a:t>
            </a:r>
            <a:r>
              <a:rPr lang="en-US" dirty="0" err="1"/>
              <a:t>sekolah</a:t>
            </a:r>
            <a:r>
              <a:rPr lang="en-US" dirty="0"/>
              <a:t> </a:t>
            </a:r>
            <a:r>
              <a:rPr lang="en-US" dirty="0" err="1"/>
              <a:t>sehingga</a:t>
            </a:r>
            <a:r>
              <a:rPr lang="en-US" dirty="0"/>
              <a:t> </a:t>
            </a:r>
            <a:r>
              <a:rPr lang="en-US" dirty="0" err="1"/>
              <a:t>suasana</a:t>
            </a:r>
            <a:r>
              <a:rPr lang="en-US" dirty="0"/>
              <a:t> </a:t>
            </a:r>
            <a:r>
              <a:rPr lang="en-US" dirty="0" err="1"/>
              <a:t>akademik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kondusif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menunjang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proses </a:t>
            </a:r>
            <a:r>
              <a:rPr lang="en-US" dirty="0" err="1"/>
              <a:t>belajar</a:t>
            </a:r>
            <a:r>
              <a:rPr lang="en-US" dirty="0"/>
              <a:t> </a:t>
            </a:r>
            <a:r>
              <a:rPr lang="en-US" dirty="0" err="1"/>
              <a:t>mengajar</a:t>
            </a:r>
            <a:r>
              <a:rPr lang="en-US" dirty="0"/>
              <a:t> di </a:t>
            </a:r>
            <a:r>
              <a:rPr lang="en-US" dirty="0" err="1"/>
              <a:t>sekolah</a:t>
            </a:r>
            <a:endParaRPr lang="en-US" dirty="0"/>
          </a:p>
          <a:p>
            <a:r>
              <a:rPr lang="en-US" dirty="0" err="1"/>
              <a:t>Idealnya</a:t>
            </a:r>
            <a:r>
              <a:rPr lang="en-US" dirty="0"/>
              <a:t> </a:t>
            </a:r>
            <a:r>
              <a:rPr lang="en-US" dirty="0" err="1"/>
              <a:t>melibatkan</a:t>
            </a:r>
            <a:r>
              <a:rPr lang="en-US" dirty="0"/>
              <a:t> orang </a:t>
            </a:r>
            <a:r>
              <a:rPr lang="en-US" dirty="0" err="1"/>
              <a:t>tua</a:t>
            </a:r>
            <a:r>
              <a:rPr lang="en-US" dirty="0"/>
              <a:t>, guru, </a:t>
            </a:r>
            <a:r>
              <a:rPr lang="en-US" dirty="0" err="1"/>
              <a:t>peserta</a:t>
            </a:r>
            <a:r>
              <a:rPr lang="en-US" dirty="0"/>
              <a:t> </a:t>
            </a:r>
            <a:r>
              <a:rPr lang="en-US" dirty="0" err="1"/>
              <a:t>didik</a:t>
            </a:r>
            <a:r>
              <a:rPr lang="en-US" dirty="0"/>
              <a:t>, </a:t>
            </a:r>
            <a:r>
              <a:rPr lang="en-US" dirty="0" err="1"/>
              <a:t>kepala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menuangkan</a:t>
            </a:r>
            <a:r>
              <a:rPr lang="en-US" dirty="0"/>
              <a:t> aturan2 yang </a:t>
            </a:r>
            <a:r>
              <a:rPr lang="en-US" dirty="0" err="1"/>
              <a:t>tercakup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tata</a:t>
            </a:r>
            <a:r>
              <a:rPr lang="en-US" dirty="0"/>
              <a:t> </a:t>
            </a:r>
            <a:r>
              <a:rPr lang="en-US" dirty="0" err="1"/>
              <a:t>tertib</a:t>
            </a:r>
            <a:r>
              <a:rPr lang="en-US" dirty="0"/>
              <a:t> </a:t>
            </a:r>
            <a:r>
              <a:rPr lang="en-US" dirty="0" err="1"/>
              <a:t>sekolah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9389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Evaluasi Peraturan Sekolah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1334530" y="1690063"/>
            <a:ext cx="970005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/>
              <a:t>Evaluasi</a:t>
            </a:r>
            <a:r>
              <a:rPr lang="en-US" sz="2800" dirty="0"/>
              <a:t> </a:t>
            </a:r>
            <a:r>
              <a:rPr lang="en-US" sz="2800" dirty="0" err="1"/>
              <a:t>diperlukan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/>
              <a:t>Melihat</a:t>
            </a:r>
            <a:r>
              <a:rPr lang="en-US" sz="2800" dirty="0"/>
              <a:t> </a:t>
            </a:r>
            <a:r>
              <a:rPr lang="en-US" sz="2800" dirty="0" err="1"/>
              <a:t>sejauh</a:t>
            </a:r>
            <a:r>
              <a:rPr lang="en-US" sz="2800" dirty="0"/>
              <a:t> mana </a:t>
            </a:r>
            <a:r>
              <a:rPr lang="en-US" sz="2800" dirty="0" err="1"/>
              <a:t>tata</a:t>
            </a:r>
            <a:r>
              <a:rPr lang="en-US" sz="2800" dirty="0"/>
              <a:t> </a:t>
            </a:r>
            <a:r>
              <a:rPr lang="en-US" sz="2800" dirty="0" err="1"/>
              <a:t>tertib</a:t>
            </a:r>
            <a:r>
              <a:rPr lang="en-US" sz="2800" dirty="0"/>
              <a:t> </a:t>
            </a:r>
            <a:r>
              <a:rPr lang="en-US" sz="2800" dirty="0" err="1"/>
              <a:t>berjalan</a:t>
            </a: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 err="1"/>
              <a:t>Efektifitas</a:t>
            </a:r>
            <a:r>
              <a:rPr lang="en-US" sz="2800" dirty="0"/>
              <a:t> </a:t>
            </a:r>
            <a:r>
              <a:rPr lang="en-US" sz="2800" dirty="0" err="1"/>
              <a:t>pedoman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memandu</a:t>
            </a:r>
            <a:r>
              <a:rPr lang="en-US" sz="2800" dirty="0"/>
              <a:t> </a:t>
            </a:r>
            <a:r>
              <a:rPr lang="en-US" sz="2800" dirty="0" err="1"/>
              <a:t>perilaku</a:t>
            </a:r>
            <a:r>
              <a:rPr lang="en-US" sz="2800" dirty="0"/>
              <a:t> </a:t>
            </a:r>
            <a:r>
              <a:rPr lang="en-US" sz="2800" dirty="0" err="1"/>
              <a:t>peserta</a:t>
            </a:r>
            <a:r>
              <a:rPr lang="en-US" sz="2800" dirty="0"/>
              <a:t> </a:t>
            </a:r>
            <a:r>
              <a:rPr lang="en-US" sz="2800" dirty="0" err="1"/>
              <a:t>didik</a:t>
            </a:r>
            <a:r>
              <a:rPr lang="en-US" sz="2800" dirty="0"/>
              <a:t> </a:t>
            </a:r>
            <a:r>
              <a:rPr lang="en-US" sz="2800" dirty="0" err="1"/>
              <a:t>sesuai</a:t>
            </a:r>
            <a:r>
              <a:rPr lang="en-US" sz="2800" dirty="0"/>
              <a:t> </a:t>
            </a:r>
            <a:r>
              <a:rPr lang="en-US" sz="2800" dirty="0" err="1"/>
              <a:t>nilai</a:t>
            </a:r>
            <a:r>
              <a:rPr lang="en-US" sz="2800" dirty="0"/>
              <a:t> </a:t>
            </a:r>
            <a:r>
              <a:rPr lang="en-US" sz="2800" dirty="0" err="1"/>
              <a:t>utama</a:t>
            </a:r>
            <a:r>
              <a:rPr lang="en-US" sz="2800" dirty="0"/>
              <a:t> PPK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/>
              <a:t>Mengatasi</a:t>
            </a:r>
            <a:r>
              <a:rPr lang="en-US" sz="2800" dirty="0"/>
              <a:t> </a:t>
            </a:r>
            <a:r>
              <a:rPr lang="en-US" sz="2800" dirty="0" err="1"/>
              <a:t>pelanggaran-pelanggaran</a:t>
            </a:r>
            <a:r>
              <a:rPr lang="en-US" sz="2800" dirty="0"/>
              <a:t> </a:t>
            </a:r>
            <a:r>
              <a:rPr lang="en-US" sz="2800" dirty="0" err="1"/>
              <a:t>terhadap</a:t>
            </a:r>
            <a:r>
              <a:rPr lang="en-US" sz="2800" dirty="0"/>
              <a:t> </a:t>
            </a:r>
            <a:r>
              <a:rPr lang="en-US" sz="2800" dirty="0" err="1"/>
              <a:t>tata</a:t>
            </a:r>
            <a:r>
              <a:rPr lang="en-US" sz="2800" dirty="0"/>
              <a:t> </a:t>
            </a:r>
            <a:r>
              <a:rPr lang="en-US" sz="2800" dirty="0" err="1"/>
              <a:t>tertib</a:t>
            </a:r>
            <a:r>
              <a:rPr lang="en-US" sz="2800" dirty="0"/>
              <a:t> yang </a:t>
            </a:r>
            <a:r>
              <a:rPr lang="en-US" sz="2800" dirty="0" err="1"/>
              <a:t>sudah</a:t>
            </a:r>
            <a:r>
              <a:rPr lang="en-US" sz="2800" dirty="0"/>
              <a:t> </a:t>
            </a:r>
            <a:r>
              <a:rPr lang="en-US" sz="2800" dirty="0" err="1"/>
              <a:t>dicanangkan</a:t>
            </a: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 err="1"/>
              <a:t>Menentukan</a:t>
            </a:r>
            <a:r>
              <a:rPr lang="en-US" sz="2800" dirty="0"/>
              <a:t> reward &amp; </a:t>
            </a:r>
            <a:r>
              <a:rPr lang="en-US" sz="2800" dirty="0" err="1"/>
              <a:t>punishmen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memotivasi</a:t>
            </a:r>
            <a:r>
              <a:rPr lang="en-US" sz="2800" dirty="0"/>
              <a:t> </a:t>
            </a:r>
            <a:r>
              <a:rPr lang="en-US" sz="2800" dirty="0" err="1"/>
              <a:t>siswa</a:t>
            </a:r>
            <a:r>
              <a:rPr lang="en-US" sz="2800" dirty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/>
              <a:t>Mengoptimalkan</a:t>
            </a:r>
            <a:r>
              <a:rPr lang="en-US" sz="2800" dirty="0"/>
              <a:t>  </a:t>
            </a:r>
            <a:r>
              <a:rPr lang="en-US" sz="2800" dirty="0" err="1"/>
              <a:t>peran</a:t>
            </a:r>
            <a:r>
              <a:rPr lang="en-US" sz="2800" dirty="0"/>
              <a:t> guru </a:t>
            </a:r>
            <a:r>
              <a:rPr lang="en-US" sz="2800" dirty="0" err="1"/>
              <a:t>kelas</a:t>
            </a:r>
            <a:r>
              <a:rPr lang="en-US" sz="2800" dirty="0"/>
              <a:t>, guru BK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kepala</a:t>
            </a:r>
            <a:r>
              <a:rPr lang="en-US" sz="2800" dirty="0"/>
              <a:t> </a:t>
            </a:r>
            <a:r>
              <a:rPr lang="en-US" sz="2800" dirty="0" err="1"/>
              <a:t>sekolah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menegakkan</a:t>
            </a:r>
            <a:r>
              <a:rPr lang="en-US" sz="2800" dirty="0"/>
              <a:t> </a:t>
            </a:r>
            <a:r>
              <a:rPr lang="en-US" sz="2800" dirty="0" err="1"/>
              <a:t>aturan</a:t>
            </a:r>
            <a:r>
              <a:rPr lang="en-US" sz="2800" dirty="0"/>
              <a:t> yang </a:t>
            </a:r>
            <a:r>
              <a:rPr lang="en-US" sz="2800" dirty="0" err="1"/>
              <a:t>sudah</a:t>
            </a:r>
            <a:r>
              <a:rPr lang="en-US" sz="2800" dirty="0"/>
              <a:t> </a:t>
            </a:r>
            <a:r>
              <a:rPr lang="en-US" sz="2800" dirty="0" err="1"/>
              <a:t>ditetapkan</a:t>
            </a: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i="1" dirty="0" err="1"/>
              <a:t>Evaluasi</a:t>
            </a:r>
            <a:r>
              <a:rPr lang="en-US" sz="2800" i="1" dirty="0"/>
              <a:t> </a:t>
            </a:r>
            <a:r>
              <a:rPr lang="en-US" sz="2800" i="1" dirty="0" err="1"/>
              <a:t>dapat</a:t>
            </a:r>
            <a:r>
              <a:rPr lang="en-US" sz="2800" i="1" dirty="0"/>
              <a:t> </a:t>
            </a:r>
            <a:r>
              <a:rPr lang="en-US" sz="2800" i="1" dirty="0" err="1"/>
              <a:t>dilakukan</a:t>
            </a:r>
            <a:r>
              <a:rPr lang="en-US" sz="2800" i="1" dirty="0"/>
              <a:t> </a:t>
            </a:r>
            <a:r>
              <a:rPr lang="en-US" sz="2800" i="1" dirty="0" err="1"/>
              <a:t>setiap</a:t>
            </a:r>
            <a:r>
              <a:rPr lang="en-US" sz="2800" i="1" dirty="0"/>
              <a:t> semester/ </a:t>
            </a:r>
            <a:r>
              <a:rPr lang="en-US" sz="2800" i="1" dirty="0" err="1"/>
              <a:t>satu</a:t>
            </a:r>
            <a:r>
              <a:rPr lang="en-US" sz="2800" i="1" dirty="0"/>
              <a:t> </a:t>
            </a:r>
            <a:r>
              <a:rPr lang="en-US" sz="2800" i="1" dirty="0" err="1"/>
              <a:t>tahun</a:t>
            </a:r>
            <a:r>
              <a:rPr lang="en-US" sz="2800" i="1" dirty="0"/>
              <a:t> </a:t>
            </a:r>
            <a:r>
              <a:rPr lang="en-US" sz="2800" i="1" dirty="0" err="1"/>
              <a:t>ajaran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12509389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Lingkungan Pendukung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1013254" y="2136339"/>
            <a:ext cx="10083114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id-ID" altLang="en-US" sz="2800" dirty="0">
                <a:latin typeface="Bangla Sangam MN"/>
                <a:cs typeface="Bangla Sangam MN"/>
              </a:rPr>
              <a:t>Lingkungan kelas dan sekolah perlu dibuat menyenangkan, santai, tidak kaku, sejuk, besih, sehat, dan tenang. </a:t>
            </a:r>
            <a:endParaRPr lang="en-AU" altLang="en-US" sz="2800" dirty="0">
              <a:latin typeface="Bangla Sangam MN"/>
              <a:cs typeface="Bangla Sangam MN"/>
            </a:endParaRPr>
          </a:p>
          <a:p>
            <a:pPr marL="342900" indent="-342900">
              <a:buFont typeface="+mj-lt"/>
              <a:buAutoNum type="arabicPeriod"/>
            </a:pPr>
            <a:r>
              <a:rPr lang="id-ID" altLang="en-US" sz="2800" dirty="0">
                <a:latin typeface="Bangla Sangam MN"/>
                <a:cs typeface="Bangla Sangam MN"/>
              </a:rPr>
              <a:t>Dinding-dinding kelas dan sekolah dapat dihiasi dengan poster-poster kampanye membaca atau kutipan buku yang menarik.  </a:t>
            </a:r>
            <a:endParaRPr lang="en-AU" altLang="en-US" sz="2800" dirty="0">
              <a:latin typeface="Bangla Sangam MN"/>
              <a:cs typeface="Bangla Sangam MN"/>
            </a:endParaRPr>
          </a:p>
          <a:p>
            <a:pPr marL="342900" indent="-342900">
              <a:buFont typeface="+mj-lt"/>
              <a:buAutoNum type="arabicPeriod"/>
            </a:pPr>
            <a:r>
              <a:rPr lang="id-ID" altLang="en-US" sz="2800" dirty="0">
                <a:latin typeface="Bangla Sangam MN"/>
                <a:cs typeface="Bangla Sangam MN"/>
              </a:rPr>
              <a:t>Sudut kelas dan area baca sekolah perlu ditata untuk membuat peserta didik betah membaca.</a:t>
            </a:r>
            <a:endParaRPr lang="en-AU" altLang="en-US" sz="2800" dirty="0">
              <a:latin typeface="Bangla Sangam MN"/>
              <a:cs typeface="Bangla Sangam MN"/>
            </a:endParaRPr>
          </a:p>
          <a:p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13107721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Strategi Pemenuhan Buku Bacaan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729049" y="1466335"/>
            <a:ext cx="10577384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Beberapa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alternative: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err="1"/>
              <a:t>Pelibatan</a:t>
            </a:r>
            <a:r>
              <a:rPr lang="en-US" dirty="0"/>
              <a:t> </a:t>
            </a:r>
            <a:r>
              <a:rPr lang="en-US" dirty="0" err="1"/>
              <a:t>Publik</a:t>
            </a:r>
            <a:endParaRPr lang="en-US" dirty="0"/>
          </a:p>
          <a:p>
            <a:pPr indent="55563">
              <a:buFont typeface="Wingdings" panose="05000000000000000000" pitchFamily="2" charset="2"/>
              <a:buChar char="ü"/>
            </a:pPr>
            <a:r>
              <a:rPr lang="id-ID" dirty="0">
                <a:ea typeface="Tahoma" panose="020B0604030504040204" pitchFamily="34" charset="0"/>
                <a:cs typeface="Tahoma" panose="020B0604030504040204" pitchFamily="34" charset="0"/>
              </a:rPr>
              <a:t>Komite Sekolah, orang tua, dan  alumni.</a:t>
            </a:r>
            <a:endParaRPr lang="en-US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55563">
              <a:buFont typeface="Wingdings" panose="05000000000000000000" pitchFamily="2" charset="2"/>
              <a:buChar char="ü"/>
            </a:pP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K</a:t>
            </a:r>
            <a:r>
              <a:rPr lang="id-ID" dirty="0">
                <a:ea typeface="Tahoma" panose="020B0604030504040204" pitchFamily="34" charset="0"/>
                <a:cs typeface="Tahoma" panose="020B0604030504040204" pitchFamily="34" charset="0"/>
              </a:rPr>
              <a:t>omunitas 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id-ID" dirty="0">
                <a:ea typeface="Tahoma" panose="020B0604030504040204" pitchFamily="34" charset="0"/>
                <a:cs typeface="Tahoma" panose="020B0604030504040204" pitchFamily="34" charset="0"/>
              </a:rPr>
              <a:t>taman bacaan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perpustakaan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daerah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dll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.)</a:t>
            </a:r>
          </a:p>
          <a:p>
            <a:pPr indent="55563">
              <a:buFont typeface="Wingdings" panose="05000000000000000000" pitchFamily="2" charset="2"/>
              <a:buChar char="ü"/>
            </a:pP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Dunia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Usaha (Program CSR)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err="1"/>
              <a:t>Meminta</a:t>
            </a:r>
            <a:r>
              <a:rPr lang="en-US" dirty="0"/>
              <a:t> </a:t>
            </a:r>
            <a:r>
              <a:rPr lang="en-US" dirty="0" err="1"/>
              <a:t>peserta</a:t>
            </a:r>
            <a:r>
              <a:rPr lang="en-US" dirty="0"/>
              <a:t> </a:t>
            </a:r>
            <a:r>
              <a:rPr lang="en-US" dirty="0" err="1"/>
              <a:t>didik</a:t>
            </a:r>
            <a:r>
              <a:rPr lang="en-US" dirty="0"/>
              <a:t> </a:t>
            </a:r>
            <a:r>
              <a:rPr lang="en-US" dirty="0" err="1"/>
              <a:t>membawa</a:t>
            </a:r>
            <a:r>
              <a:rPr lang="en-US" dirty="0"/>
              <a:t> </a:t>
            </a:r>
            <a:r>
              <a:rPr lang="en-US" dirty="0" err="1"/>
              <a:t>buku</a:t>
            </a:r>
            <a:r>
              <a:rPr lang="en-US" dirty="0"/>
              <a:t> </a:t>
            </a:r>
            <a:r>
              <a:rPr lang="en-US" dirty="0" err="1"/>
              <a:t>bacaan</a:t>
            </a:r>
            <a:r>
              <a:rPr lang="en-US" dirty="0"/>
              <a:t> </a:t>
            </a:r>
            <a:r>
              <a:rPr lang="en-US" dirty="0" err="1"/>
              <a:t>sendiri</a:t>
            </a: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Guru </a:t>
            </a:r>
            <a:r>
              <a:rPr lang="en-US" dirty="0" err="1"/>
              <a:t>menyediakan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bacaan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potongan</a:t>
            </a:r>
            <a:r>
              <a:rPr lang="en-US" dirty="0"/>
              <a:t> </a:t>
            </a:r>
            <a:r>
              <a:rPr lang="en-US" dirty="0" err="1"/>
              <a:t>berita</a:t>
            </a:r>
            <a:r>
              <a:rPr lang="en-US" dirty="0"/>
              <a:t> di </a:t>
            </a:r>
            <a:r>
              <a:rPr lang="en-US" dirty="0" err="1"/>
              <a:t>koran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majalah</a:t>
            </a:r>
            <a:r>
              <a:rPr lang="en-US" dirty="0"/>
              <a:t> </a:t>
            </a:r>
            <a:r>
              <a:rPr lang="en-US" dirty="0" err="1"/>
              <a:t>bekas</a:t>
            </a: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Guru </a:t>
            </a:r>
            <a:r>
              <a:rPr lang="en-US" dirty="0" err="1"/>
              <a:t>menerapkan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membaca</a:t>
            </a:r>
            <a:r>
              <a:rPr lang="en-US" dirty="0"/>
              <a:t> </a:t>
            </a:r>
            <a:r>
              <a:rPr lang="en-US" dirty="0" err="1"/>
              <a:t>nyaring</a:t>
            </a:r>
            <a:r>
              <a:rPr lang="en-US" dirty="0"/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7721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Tujuan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8146" y="16637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id-ID" dirty="0"/>
              <a:t>Tujuan pelatihan pada Modul 4 adalah agar peserta: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915423" y="249582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id-ID" dirty="0"/>
              <a:t>Memahami konsep gerakan literasi dan strategi mewujudkan budaya literasi.</a:t>
            </a:r>
          </a:p>
          <a:p>
            <a:pPr marL="514350" indent="-514350">
              <a:buFont typeface="+mj-lt"/>
              <a:buAutoNum type="arabicPeriod"/>
            </a:pPr>
            <a:r>
              <a:rPr lang="nn-NO" dirty="0"/>
              <a:t>Mengimplementasikan pengembangan berliterasi peserta didik di sekolah SD/</a:t>
            </a:r>
            <a:r>
              <a:rPr lang="id-ID" dirty="0"/>
              <a:t>SMP dengan strategi yang efektif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Contoh kegiatan pembiasaan 15 Menit membaca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Pendidikan Karakter melalui kegiatan ekstrakurikuler yang mendukung kompetensi abad 21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Mengevaluasi aturan dan tata tertib sekolah untuk menghasilkan siswa yang</a:t>
            </a:r>
            <a:r>
              <a:rPr lang="id-ID" dirty="0"/>
              <a:t> unggul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870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Latihan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1915297" y="1353065"/>
            <a:ext cx="7467600" cy="487375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Grup</a:t>
            </a:r>
            <a:r>
              <a:rPr lang="en-US" dirty="0"/>
              <a:t> </a:t>
            </a:r>
            <a:r>
              <a:rPr lang="en-US" dirty="0" err="1"/>
              <a:t>Religius</a:t>
            </a:r>
            <a:r>
              <a:rPr lang="en-US" dirty="0"/>
              <a:t> :</a:t>
            </a:r>
            <a:r>
              <a:rPr lang="en-US" dirty="0" err="1"/>
              <a:t>merancang</a:t>
            </a:r>
            <a:r>
              <a:rPr lang="en-US" dirty="0"/>
              <a:t> program </a:t>
            </a:r>
            <a:r>
              <a:rPr lang="en-US" dirty="0" err="1"/>
              <a:t>ekstrakurikuler</a:t>
            </a:r>
            <a:r>
              <a:rPr lang="en-US" dirty="0"/>
              <a:t> </a:t>
            </a:r>
            <a:r>
              <a:rPr lang="en-US" dirty="0" err="1"/>
              <a:t>wajib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pilihan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menganalisis</a:t>
            </a:r>
            <a:r>
              <a:rPr lang="en-US" dirty="0"/>
              <a:t> </a:t>
            </a:r>
            <a:r>
              <a:rPr lang="en-US" dirty="0" err="1"/>
              <a:t>keterkaitannya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PPK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Kompetensi</a:t>
            </a:r>
            <a:r>
              <a:rPr lang="en-US" dirty="0"/>
              <a:t> </a:t>
            </a:r>
            <a:r>
              <a:rPr lang="en-US" dirty="0" err="1"/>
              <a:t>abad</a:t>
            </a:r>
            <a:r>
              <a:rPr lang="en-US" dirty="0"/>
              <a:t> 21 (4K). </a:t>
            </a:r>
          </a:p>
          <a:p>
            <a:r>
              <a:rPr lang="en-US" dirty="0" err="1"/>
              <a:t>Grup</a:t>
            </a:r>
            <a:r>
              <a:rPr lang="en-US" dirty="0"/>
              <a:t> </a:t>
            </a:r>
            <a:r>
              <a:rPr lang="en-US" dirty="0" err="1"/>
              <a:t>Nasionalis</a:t>
            </a:r>
            <a:r>
              <a:rPr lang="en-US" dirty="0"/>
              <a:t> : </a:t>
            </a:r>
            <a:r>
              <a:rPr lang="en-US" dirty="0" err="1"/>
              <a:t>Strategi</a:t>
            </a:r>
            <a:r>
              <a:rPr lang="en-US" dirty="0"/>
              <a:t> </a:t>
            </a:r>
            <a:r>
              <a:rPr lang="en-US" dirty="0" err="1"/>
              <a:t>pendampingan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gerakan</a:t>
            </a:r>
            <a:r>
              <a:rPr lang="en-US" dirty="0"/>
              <a:t> </a:t>
            </a:r>
            <a:r>
              <a:rPr lang="en-US" dirty="0" err="1"/>
              <a:t>literasi</a:t>
            </a:r>
            <a:endParaRPr lang="en-US" dirty="0"/>
          </a:p>
          <a:p>
            <a:r>
              <a:rPr lang="en-US" dirty="0" err="1"/>
              <a:t>Grup</a:t>
            </a:r>
            <a:r>
              <a:rPr lang="en-US" dirty="0"/>
              <a:t> </a:t>
            </a:r>
            <a:r>
              <a:rPr lang="en-US" dirty="0" err="1"/>
              <a:t>Mandiri</a:t>
            </a:r>
            <a:r>
              <a:rPr lang="en-US" dirty="0"/>
              <a:t> : </a:t>
            </a:r>
            <a:r>
              <a:rPr lang="en-US" dirty="0" err="1"/>
              <a:t>Membuat</a:t>
            </a:r>
            <a:r>
              <a:rPr lang="en-US" dirty="0"/>
              <a:t> </a:t>
            </a:r>
            <a:r>
              <a:rPr lang="en-US" dirty="0" err="1"/>
              <a:t>rancangan</a:t>
            </a:r>
            <a:r>
              <a:rPr lang="en-US" dirty="0"/>
              <a:t> </a:t>
            </a:r>
            <a:r>
              <a:rPr lang="en-US" dirty="0" err="1"/>
              <a:t>membangun</a:t>
            </a:r>
            <a:r>
              <a:rPr lang="en-US" dirty="0"/>
              <a:t> </a:t>
            </a:r>
            <a:r>
              <a:rPr lang="en-US" dirty="0" err="1"/>
              <a:t>lingkungan</a:t>
            </a:r>
            <a:r>
              <a:rPr lang="en-US" dirty="0"/>
              <a:t> kaya </a:t>
            </a:r>
            <a:r>
              <a:rPr lang="en-US" dirty="0" err="1"/>
              <a:t>teks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pojok</a:t>
            </a:r>
            <a:r>
              <a:rPr lang="en-US" dirty="0"/>
              <a:t> </a:t>
            </a:r>
            <a:r>
              <a:rPr lang="en-US" dirty="0" err="1"/>
              <a:t>baca</a:t>
            </a:r>
            <a:r>
              <a:rPr lang="en-US" dirty="0"/>
              <a:t> di </a:t>
            </a:r>
            <a:r>
              <a:rPr lang="en-US" dirty="0" err="1"/>
              <a:t>kelas</a:t>
            </a:r>
            <a:r>
              <a:rPr lang="en-US" dirty="0"/>
              <a:t> (fa</a:t>
            </a:r>
            <a:r>
              <a:rPr lang="id-ID" dirty="0"/>
              <a:t>k</a:t>
            </a:r>
            <a:r>
              <a:rPr lang="en-US" dirty="0"/>
              <a:t>tor </a:t>
            </a:r>
            <a:r>
              <a:rPr lang="en-US" dirty="0" err="1"/>
              <a:t>apa</a:t>
            </a:r>
            <a:r>
              <a:rPr lang="en-US" dirty="0"/>
              <a:t> </a:t>
            </a:r>
            <a:r>
              <a:rPr lang="en-US" dirty="0" err="1"/>
              <a:t>saja</a:t>
            </a:r>
            <a:r>
              <a:rPr lang="en-US" dirty="0"/>
              <a:t> yang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dipertimbangkan</a:t>
            </a:r>
            <a:r>
              <a:rPr lang="en-US" dirty="0"/>
              <a:t>).</a:t>
            </a:r>
          </a:p>
          <a:p>
            <a:r>
              <a:rPr lang="en-US" dirty="0" err="1"/>
              <a:t>Grup</a:t>
            </a:r>
            <a:r>
              <a:rPr lang="en-US" dirty="0"/>
              <a:t> Gotong Royong : </a:t>
            </a:r>
            <a:r>
              <a:rPr lang="en-US" dirty="0" err="1"/>
              <a:t>Strategi</a:t>
            </a:r>
            <a:r>
              <a:rPr lang="en-US" dirty="0"/>
              <a:t> </a:t>
            </a:r>
            <a:r>
              <a:rPr lang="en-US" dirty="0" err="1"/>
              <a:t>membangun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 </a:t>
            </a:r>
            <a:r>
              <a:rPr lang="en-US" dirty="0" err="1"/>
              <a:t>literasi</a:t>
            </a:r>
            <a:r>
              <a:rPr lang="en-US" dirty="0"/>
              <a:t> di </a:t>
            </a:r>
            <a:r>
              <a:rPr lang="en-US" dirty="0" err="1"/>
              <a:t>sekolah</a:t>
            </a:r>
            <a:r>
              <a:rPr lang="en-US" dirty="0"/>
              <a:t>. </a:t>
            </a:r>
          </a:p>
          <a:p>
            <a:r>
              <a:rPr lang="en-US" dirty="0" err="1"/>
              <a:t>Grup</a:t>
            </a:r>
            <a:r>
              <a:rPr lang="en-US" dirty="0"/>
              <a:t> </a:t>
            </a:r>
            <a:r>
              <a:rPr lang="en-US" dirty="0" err="1"/>
              <a:t>Integritas</a:t>
            </a:r>
            <a:r>
              <a:rPr lang="en-US" dirty="0"/>
              <a:t>: </a:t>
            </a:r>
            <a:r>
              <a:rPr lang="en-US" dirty="0" err="1"/>
              <a:t>Strategi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menangani</a:t>
            </a:r>
            <a:r>
              <a:rPr lang="en-US" dirty="0"/>
              <a:t> </a:t>
            </a:r>
            <a:r>
              <a:rPr lang="en-US" dirty="0" err="1"/>
              <a:t>pelanggaran</a:t>
            </a:r>
            <a:r>
              <a:rPr lang="en-US" dirty="0"/>
              <a:t> </a:t>
            </a:r>
            <a:r>
              <a:rPr lang="en-US" dirty="0" err="1"/>
              <a:t>tata</a:t>
            </a:r>
            <a:r>
              <a:rPr lang="en-US" dirty="0"/>
              <a:t> </a:t>
            </a:r>
            <a:r>
              <a:rPr lang="en-US" dirty="0" err="1"/>
              <a:t>tertib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9389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Evaluasi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1643449" y="2413338"/>
            <a:ext cx="868680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2800" dirty="0" err="1"/>
              <a:t>Bagaimana</a:t>
            </a:r>
            <a:r>
              <a:rPr lang="en-US" sz="2800" dirty="0"/>
              <a:t> </a:t>
            </a:r>
            <a:r>
              <a:rPr lang="en-US" sz="2800" dirty="0" err="1"/>
              <a:t>meningkatkan</a:t>
            </a:r>
            <a:r>
              <a:rPr lang="en-US" sz="2800" dirty="0"/>
              <a:t> </a:t>
            </a:r>
            <a:r>
              <a:rPr lang="id-ID" sz="2800" dirty="0"/>
              <a:t>literasi sekolah?</a:t>
            </a:r>
          </a:p>
          <a:p>
            <a:pPr marL="514350" indent="-514350">
              <a:buFont typeface="+mj-lt"/>
              <a:buAutoNum type="arabicPeriod"/>
            </a:pPr>
            <a:r>
              <a:rPr lang="id-ID" sz="2800" dirty="0"/>
              <a:t>Apakah gerakan membaca 15 Menit sebelum pelajaran sudah dimulai? Bagaimana pelaksanannya?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/>
              <a:t>Bagaimana</a:t>
            </a:r>
            <a:r>
              <a:rPr lang="en-US" sz="2800" dirty="0"/>
              <a:t> </a:t>
            </a:r>
            <a:r>
              <a:rPr lang="en-US" sz="2800" dirty="0" err="1"/>
              <a:t>meningkatkan</a:t>
            </a:r>
            <a:r>
              <a:rPr lang="en-US" sz="2800" dirty="0"/>
              <a:t> </a:t>
            </a:r>
            <a:r>
              <a:rPr lang="en-US" sz="2800" dirty="0" err="1"/>
              <a:t>fungsi</a:t>
            </a:r>
            <a:r>
              <a:rPr lang="en-US" sz="2800" dirty="0"/>
              <a:t> </a:t>
            </a:r>
            <a:r>
              <a:rPr lang="en-US" sz="2800" dirty="0" err="1"/>
              <a:t>kegiatan</a:t>
            </a:r>
            <a:r>
              <a:rPr lang="en-US" sz="2800" dirty="0"/>
              <a:t> </a:t>
            </a:r>
            <a:r>
              <a:rPr lang="en-US" sz="2800" dirty="0" err="1"/>
              <a:t>ekstrakurikuler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PPK?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/>
              <a:t>Bagaimana</a:t>
            </a:r>
            <a:r>
              <a:rPr lang="en-US" sz="2800" dirty="0"/>
              <a:t> </a:t>
            </a:r>
            <a:r>
              <a:rPr lang="en-US" sz="2800" dirty="0" err="1"/>
              <a:t>mengevaluasi</a:t>
            </a:r>
            <a:r>
              <a:rPr lang="en-US" sz="2800" dirty="0"/>
              <a:t> </a:t>
            </a:r>
            <a:r>
              <a:rPr lang="en-US" sz="2800" dirty="0" err="1"/>
              <a:t>aturan</a:t>
            </a:r>
            <a:r>
              <a:rPr lang="en-US" sz="2800" dirty="0"/>
              <a:t>/</a:t>
            </a:r>
            <a:r>
              <a:rPr lang="en-US" sz="2800" dirty="0" err="1"/>
              <a:t>tata</a:t>
            </a:r>
            <a:r>
              <a:rPr lang="en-US" sz="2800" dirty="0"/>
              <a:t> </a:t>
            </a:r>
            <a:r>
              <a:rPr lang="en-US" sz="2800" dirty="0" err="1"/>
              <a:t>tertib</a:t>
            </a:r>
            <a:r>
              <a:rPr lang="en-US" sz="2800" dirty="0"/>
              <a:t> di </a:t>
            </a:r>
            <a:r>
              <a:rPr lang="en-US" sz="2800" dirty="0" err="1"/>
              <a:t>sekolah</a:t>
            </a:r>
            <a:r>
              <a:rPr lang="en-US" sz="2800" dirty="0"/>
              <a:t> </a:t>
            </a:r>
            <a:r>
              <a:rPr lang="en-US" sz="2800" dirty="0" err="1"/>
              <a:t>Ibu</a:t>
            </a:r>
            <a:r>
              <a:rPr lang="en-US" sz="2800" dirty="0"/>
              <a:t>/</a:t>
            </a:r>
            <a:r>
              <a:rPr lang="en-US" sz="2800" dirty="0" err="1"/>
              <a:t>Bapak</a:t>
            </a:r>
            <a:r>
              <a:rPr lang="en-US" sz="28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3107721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Refleksi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1001660" y="1857284"/>
            <a:ext cx="1000897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/>
              <a:t>Mohon</a:t>
            </a:r>
            <a:r>
              <a:rPr lang="en-US" sz="2800" dirty="0"/>
              <a:t> </a:t>
            </a:r>
            <a:r>
              <a:rPr lang="en-US" sz="2800" dirty="0" err="1"/>
              <a:t>Ibu</a:t>
            </a:r>
            <a:r>
              <a:rPr lang="en-US" sz="2800" dirty="0"/>
              <a:t>/</a:t>
            </a:r>
            <a:r>
              <a:rPr lang="en-US" sz="2800" dirty="0" err="1"/>
              <a:t>Bapak</a:t>
            </a:r>
            <a:r>
              <a:rPr lang="en-US" sz="2800" dirty="0"/>
              <a:t> </a:t>
            </a:r>
            <a:r>
              <a:rPr lang="en-US" sz="2800" dirty="0" err="1"/>
              <a:t>pikirkan</a:t>
            </a:r>
            <a:r>
              <a:rPr lang="en-US" sz="2800" dirty="0"/>
              <a:t> </a:t>
            </a:r>
            <a:r>
              <a:rPr lang="en-US" sz="2800" dirty="0" err="1"/>
              <a:t>hal-hal</a:t>
            </a:r>
            <a:r>
              <a:rPr lang="en-US" sz="2800" dirty="0"/>
              <a:t> yang </a:t>
            </a:r>
            <a:r>
              <a:rPr lang="en-US" sz="2800" dirty="0" err="1"/>
              <a:t>akan</a:t>
            </a:r>
            <a:r>
              <a:rPr lang="en-US" sz="2800" dirty="0"/>
              <a:t> </a:t>
            </a:r>
            <a:r>
              <a:rPr lang="en-US" sz="2800" dirty="0" err="1"/>
              <a:t>dilakukan</a:t>
            </a:r>
            <a:r>
              <a:rPr lang="en-US" sz="2800" dirty="0"/>
              <a:t>  </a:t>
            </a:r>
            <a:r>
              <a:rPr lang="en-US" sz="2800" dirty="0" err="1"/>
              <a:t>bila</a:t>
            </a:r>
            <a:r>
              <a:rPr lang="en-US" sz="2800" dirty="0"/>
              <a:t> </a:t>
            </a:r>
            <a:r>
              <a:rPr lang="en-US" sz="2800" dirty="0" err="1"/>
              <a:t>kembali</a:t>
            </a:r>
            <a:r>
              <a:rPr lang="en-US" sz="2800" dirty="0"/>
              <a:t> </a:t>
            </a:r>
            <a:r>
              <a:rPr lang="en-US" sz="2800" dirty="0" err="1"/>
              <a:t>ke</a:t>
            </a:r>
            <a:r>
              <a:rPr lang="en-US" sz="2800" dirty="0"/>
              <a:t> </a:t>
            </a:r>
            <a:r>
              <a:rPr lang="en-US" sz="2800" dirty="0" err="1"/>
              <a:t>tempat</a:t>
            </a:r>
            <a:r>
              <a:rPr lang="en-US" sz="2800" dirty="0"/>
              <a:t> </a:t>
            </a:r>
            <a:r>
              <a:rPr lang="en-US" sz="2800" dirty="0" err="1"/>
              <a:t>bertugas</a:t>
            </a:r>
            <a:r>
              <a:rPr lang="en-US" sz="2800" dirty="0"/>
              <a:t> </a:t>
            </a:r>
            <a:r>
              <a:rPr lang="en-US" sz="2800" dirty="0" err="1"/>
              <a:t>masing-masing</a:t>
            </a:r>
            <a:r>
              <a:rPr lang="en-US" sz="2800" dirty="0"/>
              <a:t>, </a:t>
            </a:r>
            <a:r>
              <a:rPr lang="en-US" sz="2800" dirty="0" err="1"/>
              <a:t>terutama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menumbuhkembangkan</a:t>
            </a:r>
            <a:r>
              <a:rPr lang="en-US" sz="2800" dirty="0"/>
              <a:t> </a:t>
            </a:r>
            <a:r>
              <a:rPr lang="en-US" sz="2800" dirty="0" err="1"/>
              <a:t>budaya</a:t>
            </a:r>
            <a:r>
              <a:rPr lang="en-US" sz="2800" dirty="0"/>
              <a:t> </a:t>
            </a:r>
            <a:r>
              <a:rPr lang="en-US" sz="2800" dirty="0" err="1"/>
              <a:t>sekolah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membentuk</a:t>
            </a:r>
            <a:r>
              <a:rPr lang="en-US" sz="2800" dirty="0"/>
              <a:t> </a:t>
            </a:r>
            <a:r>
              <a:rPr lang="en-US" sz="2800" b="1" i="1" dirty="0"/>
              <a:t>branding</a:t>
            </a:r>
            <a:r>
              <a:rPr lang="en-US" sz="2800" dirty="0"/>
              <a:t> </a:t>
            </a:r>
            <a:r>
              <a:rPr lang="en-US" sz="2800" dirty="0" err="1"/>
              <a:t>sekolah</a:t>
            </a:r>
            <a:r>
              <a:rPr lang="en-US" sz="2800" dirty="0"/>
              <a:t> </a:t>
            </a:r>
            <a:r>
              <a:rPr lang="en-US" sz="2800" dirty="0" err="1"/>
              <a:t>melalui</a:t>
            </a:r>
            <a:r>
              <a:rPr lang="en-US" sz="2800" dirty="0"/>
              <a:t> </a:t>
            </a:r>
            <a:r>
              <a:rPr lang="en-US" sz="2800" dirty="0" err="1"/>
              <a:t>penguatan</a:t>
            </a:r>
            <a:r>
              <a:rPr lang="en-US" sz="2800" dirty="0"/>
              <a:t> </a:t>
            </a:r>
            <a:r>
              <a:rPr lang="en-US" sz="2800" dirty="0" err="1"/>
              <a:t>pendidikan</a:t>
            </a:r>
            <a:r>
              <a:rPr lang="en-US" sz="2800" dirty="0"/>
              <a:t> </a:t>
            </a:r>
            <a:r>
              <a:rPr lang="en-US" sz="2800" dirty="0" err="1"/>
              <a:t>karakter</a:t>
            </a:r>
            <a:r>
              <a:rPr lang="en-US" sz="2800" dirty="0"/>
              <a:t> : </a:t>
            </a:r>
            <a:r>
              <a:rPr lang="en-US" sz="2800" dirty="0" err="1"/>
              <a:t>pembiasaan</a:t>
            </a:r>
            <a:r>
              <a:rPr lang="id-ID" sz="2800" dirty="0"/>
              <a:t>-pembiasan literasi </a:t>
            </a:r>
            <a:r>
              <a:rPr lang="en-US" sz="2800" dirty="0" err="1"/>
              <a:t>kegiatan</a:t>
            </a:r>
            <a:r>
              <a:rPr lang="en-US" sz="2800" dirty="0"/>
              <a:t> </a:t>
            </a:r>
            <a:r>
              <a:rPr lang="en-US" sz="2800" dirty="0" err="1"/>
              <a:t>ekstrakurikuler</a:t>
            </a:r>
            <a:r>
              <a:rPr lang="en-US" sz="2800" dirty="0"/>
              <a:t> &amp; </a:t>
            </a:r>
            <a:r>
              <a:rPr lang="en-US" sz="2800" dirty="0" err="1"/>
              <a:t>implementasi</a:t>
            </a:r>
            <a:r>
              <a:rPr lang="en-US" sz="2800" dirty="0"/>
              <a:t> &amp; </a:t>
            </a:r>
            <a:r>
              <a:rPr lang="en-US" sz="2800" dirty="0" err="1"/>
              <a:t>evaluasi</a:t>
            </a:r>
            <a:r>
              <a:rPr lang="en-US" sz="2800" dirty="0"/>
              <a:t> </a:t>
            </a:r>
            <a:r>
              <a:rPr lang="en-US" sz="2800" dirty="0" err="1"/>
              <a:t>aturan</a:t>
            </a:r>
            <a:r>
              <a:rPr lang="en-US" sz="2800" dirty="0"/>
              <a:t>/</a:t>
            </a:r>
            <a:r>
              <a:rPr lang="en-US" sz="2800" dirty="0" err="1"/>
              <a:t>tata</a:t>
            </a:r>
            <a:r>
              <a:rPr lang="en-US" sz="2800" dirty="0"/>
              <a:t> </a:t>
            </a:r>
            <a:r>
              <a:rPr lang="en-US" sz="2800" dirty="0" err="1"/>
              <a:t>tertib</a:t>
            </a:r>
            <a:r>
              <a:rPr lang="en-US" sz="2800" dirty="0"/>
              <a:t> </a:t>
            </a:r>
            <a:r>
              <a:rPr lang="en-US" sz="2800" dirty="0" err="1"/>
              <a:t>sekolah</a:t>
            </a:r>
            <a:r>
              <a:rPr lang="en-US" sz="2800" dirty="0"/>
              <a:t>.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3291791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rsegi panjang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9" name="Konektor Panah Lurus 8"/>
          <p:cNvCxnSpPr/>
          <p:nvPr/>
        </p:nvCxnSpPr>
        <p:spPr>
          <a:xfrm>
            <a:off x="1316735" y="3630706"/>
            <a:ext cx="9872294" cy="0"/>
          </a:xfrm>
          <a:prstGeom prst="straightConnector1">
            <a:avLst/>
          </a:prstGeom>
          <a:ln w="2857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ersegi panjang 10"/>
          <p:cNvSpPr/>
          <p:nvPr/>
        </p:nvSpPr>
        <p:spPr>
          <a:xfrm>
            <a:off x="6723529" y="2514600"/>
            <a:ext cx="4304135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TERIMA KASIH</a:t>
            </a:r>
            <a:endParaRPr lang="id-ID" sz="4000" dirty="0"/>
          </a:p>
        </p:txBody>
      </p:sp>
    </p:spTree>
    <p:extLst>
      <p:ext uri="{BB962C8B-B14F-4D97-AF65-F5344CB8AC3E}">
        <p14:creationId xmlns:p14="http://schemas.microsoft.com/office/powerpoint/2010/main" val="3398767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Budaya Sekolah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err="1"/>
              <a:t>Budaya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: </a:t>
            </a:r>
            <a:r>
              <a:rPr lang="en-US" dirty="0" err="1"/>
              <a:t>Budaya</a:t>
            </a:r>
            <a:r>
              <a:rPr lang="en-US" dirty="0"/>
              <a:t> </a:t>
            </a:r>
            <a:r>
              <a:rPr lang="en-US" dirty="0" err="1"/>
              <a:t>organisasi</a:t>
            </a:r>
            <a:r>
              <a:rPr lang="en-US" dirty="0"/>
              <a:t> </a:t>
            </a:r>
            <a:r>
              <a:rPr lang="en-US" dirty="0" err="1"/>
              <a:t>pendidikan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kehidupan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 yang </a:t>
            </a:r>
            <a:r>
              <a:rPr lang="en-US" dirty="0" err="1"/>
              <a:t>tumbuh</a:t>
            </a:r>
            <a:r>
              <a:rPr lang="en-US" dirty="0"/>
              <a:t> </a:t>
            </a:r>
            <a:r>
              <a:rPr lang="en-US" dirty="0" err="1"/>
              <a:t>berkembang</a:t>
            </a:r>
            <a:r>
              <a:rPr lang="en-US" dirty="0"/>
              <a:t> </a:t>
            </a:r>
            <a:r>
              <a:rPr lang="en-US" dirty="0" err="1"/>
              <a:t>berdasarkan</a:t>
            </a:r>
            <a:r>
              <a:rPr lang="en-US" dirty="0"/>
              <a:t> 5 </a:t>
            </a: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PPK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Kualitas</a:t>
            </a:r>
            <a:r>
              <a:rPr lang="en-US" dirty="0"/>
              <a:t> </a:t>
            </a:r>
            <a:r>
              <a:rPr lang="en-US" dirty="0" err="1"/>
              <a:t>bekerja</a:t>
            </a:r>
            <a:r>
              <a:rPr lang="en-US" dirty="0"/>
              <a:t>, </a:t>
            </a:r>
            <a:r>
              <a:rPr lang="en-US" dirty="0" err="1"/>
              <a:t>belajar</a:t>
            </a:r>
            <a:r>
              <a:rPr lang="en-US" dirty="0"/>
              <a:t>, </a:t>
            </a:r>
            <a:r>
              <a:rPr lang="en-US" dirty="0" err="1"/>
              <a:t>berinteraksi</a:t>
            </a:r>
            <a:r>
              <a:rPr lang="en-US" dirty="0"/>
              <a:t>, </a:t>
            </a:r>
            <a:r>
              <a:rPr lang="en-US" dirty="0" err="1"/>
              <a:t>kepala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, guru, </a:t>
            </a:r>
            <a:r>
              <a:rPr lang="en-US" dirty="0" err="1"/>
              <a:t>tenaga</a:t>
            </a:r>
            <a:r>
              <a:rPr lang="en-US" dirty="0"/>
              <a:t> </a:t>
            </a:r>
            <a:r>
              <a:rPr lang="en-US" dirty="0" err="1"/>
              <a:t>kependidikan</a:t>
            </a:r>
            <a:r>
              <a:rPr lang="en-US" dirty="0"/>
              <a:t>, </a:t>
            </a:r>
            <a:r>
              <a:rPr lang="en-US" dirty="0" err="1"/>
              <a:t>peserta</a:t>
            </a:r>
            <a:r>
              <a:rPr lang="en-US" dirty="0"/>
              <a:t> </a:t>
            </a:r>
            <a:r>
              <a:rPr lang="en-US" dirty="0" err="1"/>
              <a:t>didik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Tujuan</a:t>
            </a:r>
            <a:r>
              <a:rPr lang="en-US" dirty="0"/>
              <a:t>: men</a:t>
            </a:r>
            <a:r>
              <a:rPr lang="id-ID" dirty="0"/>
              <a:t>dukung terbentuknya </a:t>
            </a:r>
            <a:r>
              <a:rPr lang="en-US" b="1" i="1" dirty="0"/>
              <a:t>branding</a:t>
            </a:r>
            <a:r>
              <a:rPr lang="en-US" i="1" dirty="0"/>
              <a:t> </a:t>
            </a:r>
            <a:r>
              <a:rPr lang="en-US" dirty="0" err="1"/>
              <a:t>sekolah</a:t>
            </a:r>
            <a:endParaRPr lang="id-ID" dirty="0"/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Ekosistem pendidikan yang melibatkan individu, norma, peraturan dan konsistensi pelaksanaannya.</a:t>
            </a:r>
            <a:endParaRPr lang="en-US" dirty="0"/>
          </a:p>
          <a:p>
            <a:pPr marL="514350" indent="-514350">
              <a:buAutoNum type="arabicPeriod" startAt="2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98087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Komponen Budaya Sekolah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Content Placeholder 3"/>
          <p:cNvPicPr>
            <a:picLocks noChangeAspect="1"/>
          </p:cNvPicPr>
          <p:nvPr/>
        </p:nvPicPr>
        <p:blipFill>
          <a:blip r:embed="rId2"/>
          <a:srcRect l="685" r="685"/>
          <a:stretch>
            <a:fillRect/>
          </a:stretch>
        </p:blipFill>
        <p:spPr>
          <a:xfrm>
            <a:off x="1890583" y="1178010"/>
            <a:ext cx="8538519" cy="54551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12" name="TextBox 11"/>
          <p:cNvSpPr txBox="1"/>
          <p:nvPr/>
        </p:nvSpPr>
        <p:spPr>
          <a:xfrm>
            <a:off x="5776784" y="5140411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/>
              <a:t>BRANDING</a:t>
            </a:r>
          </a:p>
        </p:txBody>
      </p:sp>
    </p:spTree>
    <p:extLst>
      <p:ext uri="{BB962C8B-B14F-4D97-AF65-F5344CB8AC3E}">
        <p14:creationId xmlns:p14="http://schemas.microsoft.com/office/powerpoint/2010/main" val="1730904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Gerakan Literasi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>
            <a:normAutofit fontScale="92500"/>
          </a:bodyPr>
          <a:lstStyle/>
          <a:p>
            <a:pPr marL="514350" indent="-514350">
              <a:buFont typeface="+mj-lt"/>
              <a:buAutoNum type="arabicPeriod"/>
            </a:pPr>
            <a:r>
              <a:rPr lang="id-ID" dirty="0">
                <a:latin typeface="Calibri" charset="0"/>
              </a:rPr>
              <a:t>Dinyatakan oleh Taufik Ismail bahwa masyarakat kita adalah “masyarakat yang rabun membaca dan lumpuh menulis.”</a:t>
            </a:r>
          </a:p>
          <a:p>
            <a:pPr marL="514350" indent="-514350">
              <a:buFont typeface="+mj-lt"/>
              <a:buAutoNum type="arabicPeriod"/>
            </a:pPr>
            <a:endParaRPr lang="id-ID" dirty="0">
              <a:latin typeface="Calibri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id-ID" dirty="0">
                <a:latin typeface="Cambria" charset="0"/>
              </a:rPr>
              <a:t> </a:t>
            </a:r>
            <a:r>
              <a:rPr lang="id-ID" dirty="0">
                <a:latin typeface="Calibri" charset="0"/>
              </a:rPr>
              <a:t>Era informasi identik dengan era literasi, bahwa berinteraksi, berkomunikasi, bahkan beraktualisasi tidak cukup hanya dinyatakan secara lisan atau orasi</a:t>
            </a:r>
          </a:p>
          <a:p>
            <a:pPr marL="514350" indent="-514350">
              <a:buFont typeface="+mj-lt"/>
              <a:buAutoNum type="arabicPeriod"/>
            </a:pPr>
            <a:endParaRPr lang="id-ID" dirty="0">
              <a:latin typeface="Calibri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id-ID" dirty="0">
                <a:latin typeface="Calibri" charset="0"/>
              </a:rPr>
              <a:t> Literasi (kemahirwacanaan) adalah kemampuan baca-tulis secara terpadu, yakni kemampuan memahami dan menyerap informasi dari bentuk tertulis (</a:t>
            </a:r>
            <a:r>
              <a:rPr lang="id-ID" i="1" dirty="0">
                <a:latin typeface="Calibri" charset="0"/>
              </a:rPr>
              <a:t>literate</a:t>
            </a:r>
            <a:r>
              <a:rPr lang="id-ID" dirty="0">
                <a:latin typeface="Calibri" charset="0"/>
              </a:rPr>
              <a:t>) dan menyatakannya kembali secara tertulis. </a:t>
            </a:r>
            <a:endParaRPr lang="id-ID" dirty="0">
              <a:latin typeface="Cambria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0904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Fakta Literasi Indonesia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577294"/>
            <a:ext cx="10515600" cy="4351338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Bangsa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Indonesia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dianggap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TIDAK MEMILIKI BUDAYA MEMBACA. 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Menurut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OECD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budaya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membaca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masyarakat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Indonesia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menempati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peringkat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paling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rendah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di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antara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52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negara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di Asia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Timur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i="1" dirty="0" err="1">
                <a:ea typeface="Tahoma" panose="020B0604030504040204" pitchFamily="34" charset="0"/>
                <a:cs typeface="Tahoma" panose="020B0604030504040204" pitchFamily="34" charset="0"/>
              </a:rPr>
              <a:t>Kompas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2009).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Berdasarkan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statistik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UNESCO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pada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2012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indeks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minat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baca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di Indonesia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baru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mencapai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0,001%.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Artinya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dalam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setiap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1.000 orang,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hanya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ada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satu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orang yang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punya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minat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membaca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Semua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negara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mewajibkan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siswanya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untuk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membaca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sejumlah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buku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karya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b="1" dirty="0" err="1">
                <a:ea typeface="Tahoma" panose="020B0604030504040204" pitchFamily="34" charset="0"/>
                <a:cs typeface="Tahoma" panose="020B0604030504040204" pitchFamily="34" charset="0"/>
              </a:rPr>
              <a:t>sastra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, KECUALI INDONESIA.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Siswa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SMA Indonesia TIDAK WAJIB MEMBACA BUKU SASTRA SAMA SEKALI (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atau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nol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buku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sehingga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dianggap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sebagai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siswa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yang </a:t>
            </a:r>
            <a:r>
              <a:rPr lang="en-US" b="1" dirty="0">
                <a:ea typeface="Tahoma" panose="020B0604030504040204" pitchFamily="34" charset="0"/>
                <a:cs typeface="Tahoma" panose="020B0604030504040204" pitchFamily="34" charset="0"/>
              </a:rPr>
              <a:t>BERSEKOLAH TANPA KEWAJIBAN MEMBACA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b="1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AutoNum type="arabicPeriod" startAt="2"/>
            </a:pPr>
            <a:endParaRPr 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09042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Gerakan Membaca Sebelum Memulai Pelajaran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330153"/>
            <a:ext cx="10515600" cy="5045927"/>
          </a:xfrm>
        </p:spPr>
        <p:txBody>
          <a:bodyPr>
            <a:normAutofit fontScale="92500" lnSpcReduction="10000"/>
          </a:bodyPr>
          <a:lstStyle/>
          <a:p>
            <a:r>
              <a:rPr lang="id-ID" sz="3000" dirty="0">
                <a:ea typeface="Tahoma" panose="020B0604030504040204" pitchFamily="34" charset="0"/>
                <a:cs typeface="Tahoma" panose="020B0604030504040204" pitchFamily="34" charset="0"/>
              </a:rPr>
              <a:t>Sebuah upaya yang dilakukan secara menyeluruh </a:t>
            </a:r>
            <a:r>
              <a:rPr lang="en-US" sz="3000" dirty="0" err="1">
                <a:ea typeface="Tahoma" panose="020B0604030504040204" pitchFamily="34" charset="0"/>
                <a:cs typeface="Tahoma" panose="020B0604030504040204" pitchFamily="34" charset="0"/>
              </a:rPr>
              <a:t>dan</a:t>
            </a:r>
            <a:r>
              <a:rPr lang="en-US" sz="30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dirty="0" err="1">
                <a:ea typeface="Tahoma" panose="020B0604030504040204" pitchFamily="34" charset="0"/>
                <a:cs typeface="Tahoma" panose="020B0604030504040204" pitchFamily="34" charset="0"/>
              </a:rPr>
              <a:t>berkelanjutan</a:t>
            </a:r>
            <a:r>
              <a:rPr lang="en-US" sz="30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dirty="0" err="1">
                <a:ea typeface="Tahoma" panose="020B0604030504040204" pitchFamily="34" charset="0"/>
                <a:cs typeface="Tahoma" panose="020B0604030504040204" pitchFamily="34" charset="0"/>
              </a:rPr>
              <a:t>untuk</a:t>
            </a:r>
            <a:r>
              <a:rPr lang="en-US" sz="30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dirty="0" err="1">
                <a:ea typeface="Tahoma" panose="020B0604030504040204" pitchFamily="34" charset="0"/>
                <a:cs typeface="Tahoma" panose="020B0604030504040204" pitchFamily="34" charset="0"/>
              </a:rPr>
              <a:t>menjadikan</a:t>
            </a:r>
            <a:r>
              <a:rPr lang="en-US" sz="30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seluruh warga sekolah sebagai pembelajar sepanjang hayat agar mampu mengembangkan potensi diri seutuhnya</a:t>
            </a:r>
            <a:r>
              <a:rPr lang="en-US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id-ID" altLang="en-US" sz="30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Kegiatan membaca dalam waktu pendek, namun sering dan berkala terbukti lebih efektif daripada membaca lebih lama, namun jarang (misalnya, 1 jam/minggu pada hari tertentu).</a:t>
            </a:r>
          </a:p>
          <a:p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Kunci keberhasilan kegiatan</a:t>
            </a:r>
            <a:r>
              <a:rPr lang="en-AU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 keberlangsungan dan frekuensi kegiatan, </a:t>
            </a:r>
            <a:r>
              <a:rPr lang="id-ID" altLang="en-US" sz="3000" b="1" dirty="0">
                <a:ea typeface="Tahoma" panose="020B0604030504040204" pitchFamily="34" charset="0"/>
                <a:cs typeface="Tahoma" panose="020B0604030504040204" pitchFamily="34" charset="0"/>
              </a:rPr>
              <a:t>bukan</a:t>
            </a:r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 pada jumlah jam dan menit membaca.</a:t>
            </a:r>
          </a:p>
          <a:p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Kegiatan membaca yang dilakukan secara </a:t>
            </a:r>
            <a:r>
              <a:rPr lang="id-ID" altLang="en-US" sz="3000" b="1" dirty="0">
                <a:ea typeface="Tahoma" panose="020B0604030504040204" pitchFamily="34" charset="0"/>
                <a:cs typeface="Tahoma" panose="020B0604030504040204" pitchFamily="34" charset="0"/>
              </a:rPr>
              <a:t>ajeg </a:t>
            </a:r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dan </a:t>
            </a:r>
            <a:r>
              <a:rPr lang="id-ID" altLang="en-US" sz="3000" b="1" dirty="0">
                <a:ea typeface="Tahoma" panose="020B0604030504040204" pitchFamily="34" charset="0"/>
                <a:cs typeface="Tahoma" panose="020B0604030504040204" pitchFamily="34" charset="0"/>
              </a:rPr>
              <a:t>sering</a:t>
            </a:r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, mampu menumbuhkan kebiasaan membaca.</a:t>
            </a:r>
          </a:p>
          <a:p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Kegiatan membaca 15 menit bersifat </a:t>
            </a:r>
            <a:r>
              <a:rPr lang="id-ID" altLang="en-US" sz="3000" b="1" dirty="0">
                <a:ea typeface="Tahoma" panose="020B0604030504040204" pitchFamily="34" charset="0"/>
                <a:cs typeface="Tahoma" panose="020B0604030504040204" pitchFamily="34" charset="0"/>
              </a:rPr>
              <a:t>fleksibel</a:t>
            </a:r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 dan dapat disesuaikan dengan kapasitas, kondisi, dan budaya lokal sekolah. </a:t>
            </a:r>
            <a:endParaRPr lang="en-AU" altLang="en-US" sz="30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09042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Pembiasaan Membaca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334000" y="3505200"/>
            <a:ext cx="2362200" cy="4572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id-ID" alt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None/>
            </a:pPr>
            <a:endParaRPr lang="id-ID" altLang="en-US" sz="1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057400" y="1136822"/>
            <a:ext cx="2699950" cy="1377778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d-ID"/>
          </a:p>
        </p:txBody>
      </p:sp>
      <p:sp>
        <p:nvSpPr>
          <p:cNvPr id="13" name="Rectangle 12"/>
          <p:cNvSpPr/>
          <p:nvPr/>
        </p:nvSpPr>
        <p:spPr>
          <a:xfrm>
            <a:off x="5252386" y="1300141"/>
            <a:ext cx="5105400" cy="762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d-ID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2133599" y="923882"/>
            <a:ext cx="2623751" cy="1514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id-ID" alt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id-ID" alt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Penumbuhan minat  </a:t>
            </a:r>
          </a:p>
          <a:p>
            <a:pPr>
              <a:buFont typeface="Arial" panose="020B0604020202020204" pitchFamily="34" charset="0"/>
              <a:buNone/>
            </a:pPr>
            <a:r>
              <a:rPr lang="id-ID" alt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baca melalui kegiatan 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Membaca </a:t>
            </a:r>
            <a:r>
              <a:rPr lang="id-ID" alt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15 menit  </a:t>
            </a:r>
          </a:p>
          <a:p>
            <a:pPr>
              <a:buFont typeface="Arial" panose="020B0604020202020204" pitchFamily="34" charset="0"/>
              <a:buNone/>
            </a:pPr>
            <a:r>
              <a:rPr lang="id-ID" alt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(Permendikbud 23/2015)</a:t>
            </a: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5480986" y="1179380"/>
            <a:ext cx="4648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id-ID" altLang="en-US" sz="1800" b="1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d-ID" altLang="en-US" sz="1800" b="1" dirty="0">
                <a:latin typeface="Tahoma" panose="020B0604030504040204" pitchFamily="34" charset="0"/>
                <a:cs typeface="Tahoma" panose="020B0604030504040204" pitchFamily="34" charset="0"/>
              </a:rPr>
              <a:t>PEMBIASAAN</a:t>
            </a:r>
            <a:r>
              <a:rPr lang="en-US" altLang="en-US" sz="1800" b="1" dirty="0">
                <a:latin typeface="Tahoma" panose="020B0604030504040204" pitchFamily="34" charset="0"/>
                <a:cs typeface="Tahoma" panose="020B0604030504040204" pitchFamily="34" charset="0"/>
              </a:rPr>
              <a:t> MEMBACA </a:t>
            </a:r>
            <a:endParaRPr lang="id-ID" altLang="en-US" sz="18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6" name="Straight Connector 15"/>
          <p:cNvCxnSpPr>
            <a:stCxn id="13" idx="1"/>
            <a:endCxn id="14" idx="3"/>
          </p:cNvCxnSpPr>
          <p:nvPr/>
        </p:nvCxnSpPr>
        <p:spPr>
          <a:xfrm flipH="1">
            <a:off x="4757350" y="1681141"/>
            <a:ext cx="49503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6963795" y="2514600"/>
            <a:ext cx="476276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514350" indent="-514350" eaLnBrk="1" hangingPunct="1">
              <a:spcBef>
                <a:spcPct val="0"/>
              </a:spcBef>
              <a:buFont typeface="+mj-lt"/>
              <a:buAutoNum type="arabicPeriod"/>
            </a:pP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Prinsip-prinsip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15’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membaca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514350" indent="-514350" eaLnBrk="1" hangingPunct="1">
              <a:spcBef>
                <a:spcPct val="0"/>
              </a:spcBef>
              <a:buFont typeface="+mj-lt"/>
              <a:buAutoNum type="arabicPeriod"/>
            </a:pPr>
            <a:r>
              <a:rPr lang="id-ID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Kegiatan membaca </a:t>
            </a:r>
            <a:endParaRPr lang="en-US" altLang="en-US" sz="28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514350" indent="-514350" eaLnBrk="1" hangingPunct="1">
              <a:spcBef>
                <a:spcPct val="0"/>
              </a:spcBef>
              <a:buFont typeface="+mj-lt"/>
              <a:buAutoNum type="arabicPeriod"/>
            </a:pP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hening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dan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nyaring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marL="514350" indent="-514350" eaLnBrk="1" hangingPunct="1">
              <a:spcBef>
                <a:spcPct val="0"/>
              </a:spcBef>
              <a:buFont typeface="+mj-lt"/>
              <a:buAutoNum type="arabicPeriod"/>
            </a:pP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Kegiatan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Tindak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Lanjut</a:t>
            </a:r>
            <a:endParaRPr lang="en-US" altLang="en-US" sz="28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514350" indent="-514350" eaLnBrk="1" hangingPunct="1">
              <a:spcBef>
                <a:spcPct val="0"/>
              </a:spcBef>
              <a:buFont typeface="+mj-lt"/>
              <a:buAutoNum type="arabicPeriod"/>
            </a:pP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diskusi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tentang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buku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marL="514350" indent="-514350" eaLnBrk="1" hangingPunct="1">
              <a:spcBef>
                <a:spcPct val="0"/>
              </a:spcBef>
              <a:buFont typeface="+mj-lt"/>
              <a:buAutoNum type="arabicPeriod"/>
            </a:pP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Memilih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buku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yang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baik</a:t>
            </a:r>
            <a:endParaRPr lang="en-US" altLang="en-US" sz="28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514350" indent="-514350" eaLnBrk="1" hangingPunct="1">
              <a:spcBef>
                <a:spcPct val="0"/>
              </a:spcBef>
              <a:buFont typeface="+mj-lt"/>
              <a:buAutoNum type="arabicPeriod"/>
            </a:pP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Membangun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lingkungan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pendukung</a:t>
            </a:r>
            <a:endParaRPr lang="id-ID" altLang="en-US" sz="2800" dirty="0">
              <a:latin typeface="Arial" panose="020B0604020202020204" pitchFamily="34" charset="0"/>
            </a:endParaRPr>
          </a:p>
        </p:txBody>
      </p:sp>
      <p:pic>
        <p:nvPicPr>
          <p:cNvPr id="1026" name="Picture 2" descr="C:\Users\SAMSUNG PC\Documents\Character Education\Gallery\Desain Kelas Menarik-foto budaya baca di SDN 1 Cilimus kab. kuning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28" y="2619633"/>
            <a:ext cx="6708367" cy="409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9042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Prinsip Kegiatan membaca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graphicFrame>
        <p:nvGraphicFramePr>
          <p:cNvPr id="12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38015426"/>
              </p:ext>
            </p:extLst>
          </p:nvPr>
        </p:nvGraphicFramePr>
        <p:xfrm>
          <a:off x="1767017" y="1322173"/>
          <a:ext cx="8229600" cy="498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3519196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727</TotalTime>
  <Words>1288</Words>
  <Application>Microsoft Office PowerPoint</Application>
  <PresentationFormat>Widescreen</PresentationFormat>
  <Paragraphs>162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4" baseType="lpstr">
      <vt:lpstr>Adobe Fan Heiti Std B</vt:lpstr>
      <vt:lpstr>Arial</vt:lpstr>
      <vt:lpstr>Arial Narrow</vt:lpstr>
      <vt:lpstr>Bangla Sangam MN</vt:lpstr>
      <vt:lpstr>Calibri</vt:lpstr>
      <vt:lpstr>Calibri Light</vt:lpstr>
      <vt:lpstr>Cambria</vt:lpstr>
      <vt:lpstr>Helvetica Neue</vt:lpstr>
      <vt:lpstr>Tahoma</vt:lpstr>
      <vt:lpstr>Wingdings</vt:lpstr>
      <vt:lpstr>Office Theme</vt:lpstr>
      <vt:lpstr>Sosialisasi dan Pelatihan  Penguatan Pendidikan Karakter </vt:lpstr>
      <vt:lpstr>Tujuan</vt:lpstr>
      <vt:lpstr>Budaya Sekolah</vt:lpstr>
      <vt:lpstr>Komponen Budaya Sekolah</vt:lpstr>
      <vt:lpstr>Gerakan Literasi</vt:lpstr>
      <vt:lpstr>Fakta Literasi Indonesia</vt:lpstr>
      <vt:lpstr>Gerakan Membaca Sebelum Memulai Pelajaran</vt:lpstr>
      <vt:lpstr>Pembiasaan Membaca</vt:lpstr>
      <vt:lpstr>Prinsip Kegiatan membaca</vt:lpstr>
      <vt:lpstr>Pemilihan Buku Yang Baik</vt:lpstr>
      <vt:lpstr>Mendampingi Pemilihan Buku</vt:lpstr>
      <vt:lpstr>Lingkungan Kaya Teks</vt:lpstr>
      <vt:lpstr>Sudut Baca</vt:lpstr>
      <vt:lpstr>Kegiatan Ekstrakurikuler</vt:lpstr>
      <vt:lpstr>Proses Ekstrakurikuler</vt:lpstr>
      <vt:lpstr>Aturan dan Tata Tertib Sekolah</vt:lpstr>
      <vt:lpstr>Evaluasi Peraturan Sekolah</vt:lpstr>
      <vt:lpstr>Lingkungan Pendukung</vt:lpstr>
      <vt:lpstr>Strategi Pemenuhan Buku Bacaan</vt:lpstr>
      <vt:lpstr>Latihan</vt:lpstr>
      <vt:lpstr>Evaluasi</vt:lpstr>
      <vt:lpstr>Refleksi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Rapat Persiapan Pelatihan PPK Tahap 2</dc:title>
  <dc:creator>Tsalitsa Haura Syarifah</dc:creator>
  <cp:lastModifiedBy>DELL</cp:lastModifiedBy>
  <cp:revision>55</cp:revision>
  <dcterms:created xsi:type="dcterms:W3CDTF">2016-10-03T23:36:59Z</dcterms:created>
  <dcterms:modified xsi:type="dcterms:W3CDTF">2016-12-02T02:56:27Z</dcterms:modified>
</cp:coreProperties>
</file>