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60" r:id="rId3"/>
    <p:sldId id="270" r:id="rId4"/>
    <p:sldId id="278" r:id="rId5"/>
    <p:sldId id="280" r:id="rId6"/>
    <p:sldId id="279" r:id="rId7"/>
    <p:sldId id="281" r:id="rId8"/>
    <p:sldId id="282" r:id="rId9"/>
    <p:sldId id="277" r:id="rId10"/>
    <p:sldId id="263" r:id="rId11"/>
    <p:sldId id="264" r:id="rId12"/>
    <p:sldId id="265" r:id="rId13"/>
    <p:sldId id="266" r:id="rId14"/>
    <p:sldId id="267" r:id="rId15"/>
    <p:sldId id="274" r:id="rId16"/>
    <p:sldId id="269" r:id="rId17"/>
    <p:sldId id="273" r:id="rId18"/>
  </p:sldIdLst>
  <p:sldSz cx="6858000" cy="9144000" type="screen4x3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7"/>
    <p:restoredTop sz="94698"/>
  </p:normalViewPr>
  <p:slideViewPr>
    <p:cSldViewPr>
      <p:cViewPr>
        <p:scale>
          <a:sx n="121" d="100"/>
          <a:sy n="121" d="100"/>
        </p:scale>
        <p:origin x="1984" y="-177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esProps" Target="presProps.xml"/><Relationship Id="rId21" Type="http://schemas.openxmlformats.org/officeDocument/2006/relationships/viewProps" Target="viewProps.xml"/><Relationship Id="rId22" Type="http://schemas.openxmlformats.org/officeDocument/2006/relationships/theme" Target="theme/theme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3C23A9-B9F3-49E3-9AB3-85455DCA2D4F}" type="doc">
      <dgm:prSet loTypeId="urn:microsoft.com/office/officeart/2008/layout/PictureAccent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146747D-172A-401B-9242-6DDFC0F8F982}">
      <dgm:prSet phldrT="[Text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n-US" sz="3000" dirty="0" smtClean="0">
              <a:latin typeface="Times New Roman" pitchFamily="18" charset="0"/>
              <a:cs typeface="Times New Roman" pitchFamily="18" charset="0"/>
            </a:rPr>
            <a:t>Program </a:t>
          </a:r>
          <a:r>
            <a:rPr lang="en-US" sz="3000" dirty="0" err="1" smtClean="0">
              <a:latin typeface="Times New Roman" pitchFamily="18" charset="0"/>
              <a:cs typeface="Times New Roman" pitchFamily="18" charset="0"/>
            </a:rPr>
            <a:t>Literasi</a:t>
          </a:r>
          <a:endParaRPr lang="en-US" sz="3000" dirty="0" smtClean="0">
            <a:latin typeface="Times New Roman" pitchFamily="18" charset="0"/>
            <a:cs typeface="Times New Roman" pitchFamily="18" charset="0"/>
          </a:endParaRPr>
        </a:p>
        <a:p>
          <a:pPr>
            <a:lnSpc>
              <a:spcPct val="100000"/>
            </a:lnSpc>
            <a:spcAft>
              <a:spcPts val="0"/>
            </a:spcAft>
          </a:pPr>
          <a:r>
            <a:rPr lang="en-US" sz="3000" dirty="0" smtClean="0">
              <a:latin typeface="Times New Roman" pitchFamily="18" charset="0"/>
              <a:cs typeface="Times New Roman" pitchFamily="18" charset="0"/>
            </a:rPr>
            <a:t>di </a:t>
          </a:r>
          <a:r>
            <a:rPr lang="en-US" sz="3000" dirty="0" err="1" smtClean="0">
              <a:latin typeface="Times New Roman" pitchFamily="18" charset="0"/>
              <a:cs typeface="Times New Roman" pitchFamily="18" charset="0"/>
            </a:rPr>
            <a:t>Sekolah</a:t>
          </a:r>
          <a:r>
            <a:rPr lang="en-US" sz="3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3000" dirty="0" err="1" smtClean="0">
              <a:latin typeface="Times New Roman" pitchFamily="18" charset="0"/>
              <a:cs typeface="Times New Roman" pitchFamily="18" charset="0"/>
            </a:rPr>
            <a:t>Luar</a:t>
          </a:r>
          <a:r>
            <a:rPr lang="en-US" sz="3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3000" dirty="0" err="1" smtClean="0">
              <a:latin typeface="Times New Roman" pitchFamily="18" charset="0"/>
              <a:cs typeface="Times New Roman" pitchFamily="18" charset="0"/>
            </a:rPr>
            <a:t>Biasa</a:t>
          </a:r>
          <a:r>
            <a:rPr lang="en-US" sz="3000" dirty="0" smtClean="0">
              <a:latin typeface="Times New Roman" pitchFamily="18" charset="0"/>
              <a:cs typeface="Times New Roman" pitchFamily="18" charset="0"/>
            </a:rPr>
            <a:t> (SLB)</a:t>
          </a:r>
          <a:endParaRPr lang="en-US" sz="3000" dirty="0">
            <a:latin typeface="Times New Roman" pitchFamily="18" charset="0"/>
            <a:cs typeface="Times New Roman" pitchFamily="18" charset="0"/>
          </a:endParaRPr>
        </a:p>
      </dgm:t>
    </dgm:pt>
    <dgm:pt modelId="{B83E6921-9CE9-45F6-AC35-41894625592A}" type="parTrans" cxnId="{3F11E7A3-981C-411A-B3F0-A23EE641C6D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A2700380-4B1B-4A4C-AAEC-97DF3A88EAAA}" type="sibTrans" cxnId="{3F11E7A3-981C-411A-B3F0-A23EE641C6D2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63AE93F6-CDC6-4158-A36A-7EA1577C020A}">
      <dgm:prSet phldrT="[Text]" custT="1"/>
      <dgm:spPr/>
      <dgm:t>
        <a:bodyPr/>
        <a:lstStyle/>
        <a:p>
          <a:pPr algn="just"/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Disesuaikan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dengan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kondisi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sekolah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kondisi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peserta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didik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berkebutuhan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khusus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yang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ada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di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sekolah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90802C19-7B22-4587-B1AF-4FC4F0F11CC1}" type="parTrans" cxnId="{BB623456-9F74-4234-A0DD-1979584C1006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54134F22-F433-4B07-8C62-6FF69A9CA8A6}" type="sibTrans" cxnId="{BB623456-9F74-4234-A0DD-1979584C1006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731E37E7-37DF-491A-875D-2781EE96A128}">
      <dgm:prSet phldrT="[Text]" custT="1"/>
      <dgm:spPr/>
      <dgm:t>
        <a:bodyPr/>
        <a:lstStyle/>
        <a:p>
          <a:pPr algn="just"/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Terdokumentasikan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tersosialisasikan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dengan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baik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sehingga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menjadi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acuan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bagi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seluruh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warga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sekolah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lingkungan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eksternal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,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470AB58C-6831-4C5C-86E5-E50C15F7C8C5}" type="parTrans" cxnId="{C81211C7-A95B-46C9-B631-2523C4948EAC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2BC02B4F-E4BC-4A0D-891D-B57F41DB7A6E}" type="sibTrans" cxnId="{C81211C7-A95B-46C9-B631-2523C4948EAC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FD6F47CE-588C-4D74-9494-77D918D3F41F}">
      <dgm:prSet phldrT="[Text]" custT="1"/>
      <dgm:spPr/>
      <dgm:t>
        <a:bodyPr/>
        <a:lstStyle/>
        <a:p>
          <a:pPr algn="just"/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Memiliki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target minimal yang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jelas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sehingga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indikator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kunci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keberhasilan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 program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mudah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dirty="0" err="1" smtClean="0">
              <a:latin typeface="Times New Roman" pitchFamily="18" charset="0"/>
              <a:cs typeface="Times New Roman" pitchFamily="18" charset="0"/>
            </a:rPr>
            <a:t>dievaluasi</a:t>
          </a:r>
          <a:r>
            <a:rPr lang="en-US" sz="20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000" dirty="0">
            <a:latin typeface="Times New Roman" pitchFamily="18" charset="0"/>
            <a:cs typeface="Times New Roman" pitchFamily="18" charset="0"/>
          </a:endParaRPr>
        </a:p>
      </dgm:t>
    </dgm:pt>
    <dgm:pt modelId="{AEBE3518-EA4C-4B7A-8CCF-A82C646BD69D}" type="parTrans" cxnId="{AA2F9DEF-64BB-4D04-A95C-1A27EB987310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3C813837-B0F4-4F82-9D9F-1AC2440CF802}" type="sibTrans" cxnId="{AA2F9DEF-64BB-4D04-A95C-1A27EB987310}">
      <dgm:prSet/>
      <dgm:spPr/>
      <dgm:t>
        <a:bodyPr/>
        <a:lstStyle/>
        <a:p>
          <a:endParaRPr lang="en-US">
            <a:latin typeface="Times New Roman" pitchFamily="18" charset="0"/>
            <a:cs typeface="Times New Roman" pitchFamily="18" charset="0"/>
          </a:endParaRPr>
        </a:p>
      </dgm:t>
    </dgm:pt>
    <dgm:pt modelId="{86F582E4-8508-4CB2-8069-AB5D6BCBF7CC}" type="pres">
      <dgm:prSet presAssocID="{3D3C23A9-B9F3-49E3-9AB3-85455DCA2D4F}" presName="layout" presStyleCnt="0">
        <dgm:presLayoutVars>
          <dgm:chMax/>
          <dgm:chPref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B92711C0-1256-4FD1-A4EC-9B0506625E2C}" type="pres">
      <dgm:prSet presAssocID="{E146747D-172A-401B-9242-6DDFC0F8F982}" presName="root" presStyleCnt="0">
        <dgm:presLayoutVars>
          <dgm:chMax/>
          <dgm:chPref val="4"/>
        </dgm:presLayoutVars>
      </dgm:prSet>
      <dgm:spPr/>
    </dgm:pt>
    <dgm:pt modelId="{5DB10449-F9D2-48A8-8B7B-C527FAC9F4B8}" type="pres">
      <dgm:prSet presAssocID="{E146747D-172A-401B-9242-6DDFC0F8F982}" presName="rootComposite" presStyleCnt="0">
        <dgm:presLayoutVars/>
      </dgm:prSet>
      <dgm:spPr/>
    </dgm:pt>
    <dgm:pt modelId="{20CE7493-7196-4D45-B006-8606A55B08B5}" type="pres">
      <dgm:prSet presAssocID="{E146747D-172A-401B-9242-6DDFC0F8F982}" presName="rootText" presStyleLbl="node0" presStyleIdx="0" presStyleCnt="1" custScaleY="92039" custLinFactNeighborX="-1064" custLinFactNeighborY="-62997">
        <dgm:presLayoutVars>
          <dgm:chMax/>
          <dgm:chPref val="4"/>
        </dgm:presLayoutVars>
      </dgm:prSet>
      <dgm:spPr/>
      <dgm:t>
        <a:bodyPr/>
        <a:lstStyle/>
        <a:p>
          <a:endParaRPr lang="en-US"/>
        </a:p>
      </dgm:t>
    </dgm:pt>
    <dgm:pt modelId="{AE0C4266-01BF-40AB-9785-2F0679FBC897}" type="pres">
      <dgm:prSet presAssocID="{E146747D-172A-401B-9242-6DDFC0F8F982}" presName="childShape" presStyleCnt="0">
        <dgm:presLayoutVars>
          <dgm:chMax val="0"/>
          <dgm:chPref val="0"/>
        </dgm:presLayoutVars>
      </dgm:prSet>
      <dgm:spPr/>
    </dgm:pt>
    <dgm:pt modelId="{53C430A4-2BAA-4C1A-BA54-31B625AED70F}" type="pres">
      <dgm:prSet presAssocID="{63AE93F6-CDC6-4158-A36A-7EA1577C020A}" presName="childComposite" presStyleCnt="0">
        <dgm:presLayoutVars>
          <dgm:chMax val="0"/>
          <dgm:chPref val="0"/>
        </dgm:presLayoutVars>
      </dgm:prSet>
      <dgm:spPr/>
    </dgm:pt>
    <dgm:pt modelId="{854BE994-916C-4C29-9236-628368EA82E1}" type="pres">
      <dgm:prSet presAssocID="{63AE93F6-CDC6-4158-A36A-7EA1577C020A}" presName="Image" presStyleLbl="node1" presStyleIdx="0" presStyleCnt="3" custScaleX="43284" custScaleY="45000" custLinFactNeighborY="-4467"/>
      <dgm:spPr>
        <a:prstGeom prst="rightArrow">
          <a:avLst/>
        </a:prstGeom>
      </dgm:spPr>
      <dgm:t>
        <a:bodyPr/>
        <a:lstStyle/>
        <a:p>
          <a:endParaRPr lang="en-US"/>
        </a:p>
      </dgm:t>
    </dgm:pt>
    <dgm:pt modelId="{F6E09A31-7887-4522-A6F5-3CE1CF690188}" type="pres">
      <dgm:prSet presAssocID="{63AE93F6-CDC6-4158-A36A-7EA1577C020A}" presName="childText" presStyleLbl="lnNode1" presStyleIdx="0" presStyleCnt="3" custScaleX="108597" custScaleY="85970" custLinFactNeighborY="-289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5B77E8-D6AD-4760-A58C-E3D7BD598D27}" type="pres">
      <dgm:prSet presAssocID="{731E37E7-37DF-491A-875D-2781EE96A128}" presName="childComposite" presStyleCnt="0">
        <dgm:presLayoutVars>
          <dgm:chMax val="0"/>
          <dgm:chPref val="0"/>
        </dgm:presLayoutVars>
      </dgm:prSet>
      <dgm:spPr/>
    </dgm:pt>
    <dgm:pt modelId="{DD565EC8-F104-4F1A-808E-DD3C13A551AF}" type="pres">
      <dgm:prSet presAssocID="{731E37E7-37DF-491A-875D-2781EE96A128}" presName="Image" presStyleLbl="node1" presStyleIdx="1" presStyleCnt="3" custScaleX="43284" custScaleY="45000" custLinFactNeighborY="-7795"/>
      <dgm:spPr>
        <a:prstGeom prst="rightArrow">
          <a:avLst/>
        </a:prstGeom>
      </dgm:spPr>
    </dgm:pt>
    <dgm:pt modelId="{29576F76-3DD7-4390-B35E-AB9C53349EED}" type="pres">
      <dgm:prSet presAssocID="{731E37E7-37DF-491A-875D-2781EE96A128}" presName="childText" presStyleLbl="lnNode1" presStyleIdx="1" presStyleCnt="3" custScaleX="108653" custScaleY="86224" custLinFactNeighborY="-892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62986A-2C9B-46AF-8AA1-931BECA497F6}" type="pres">
      <dgm:prSet presAssocID="{FD6F47CE-588C-4D74-9494-77D918D3F41F}" presName="childComposite" presStyleCnt="0">
        <dgm:presLayoutVars>
          <dgm:chMax val="0"/>
          <dgm:chPref val="0"/>
        </dgm:presLayoutVars>
      </dgm:prSet>
      <dgm:spPr/>
    </dgm:pt>
    <dgm:pt modelId="{4650E9D6-C046-4454-91DD-A043C7D3B28D}" type="pres">
      <dgm:prSet presAssocID="{FD6F47CE-588C-4D74-9494-77D918D3F41F}" presName="Image" presStyleLbl="node1" presStyleIdx="2" presStyleCnt="3" custScaleX="41791" custScaleY="43000" custLinFactNeighborY="-12825"/>
      <dgm:spPr>
        <a:prstGeom prst="rightArrow">
          <a:avLst/>
        </a:prstGeom>
      </dgm:spPr>
    </dgm:pt>
    <dgm:pt modelId="{DD729E12-6136-4E65-B63A-D318A7A71588}" type="pres">
      <dgm:prSet presAssocID="{FD6F47CE-588C-4D74-9494-77D918D3F41F}" presName="childText" presStyleLbl="lnNode1" presStyleIdx="2" presStyleCnt="3" custScaleX="108610" custScaleY="85970" custLinFactNeighborY="-1401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AA2F9DEF-64BB-4D04-A95C-1A27EB987310}" srcId="{E146747D-172A-401B-9242-6DDFC0F8F982}" destId="{FD6F47CE-588C-4D74-9494-77D918D3F41F}" srcOrd="2" destOrd="0" parTransId="{AEBE3518-EA4C-4B7A-8CCF-A82C646BD69D}" sibTransId="{3C813837-B0F4-4F82-9D9F-1AC2440CF802}"/>
    <dgm:cxn modelId="{FD063DBE-520A-4017-B887-0AA6A95468E5}" type="presOf" srcId="{FD6F47CE-588C-4D74-9494-77D918D3F41F}" destId="{DD729E12-6136-4E65-B63A-D318A7A71588}" srcOrd="0" destOrd="0" presId="urn:microsoft.com/office/officeart/2008/layout/PictureAccentList"/>
    <dgm:cxn modelId="{A314F7AE-D7AB-4B39-A2AE-80A3955F3EA7}" type="presOf" srcId="{731E37E7-37DF-491A-875D-2781EE96A128}" destId="{29576F76-3DD7-4390-B35E-AB9C53349EED}" srcOrd="0" destOrd="0" presId="urn:microsoft.com/office/officeart/2008/layout/PictureAccentList"/>
    <dgm:cxn modelId="{C864DD3E-67E1-436A-AFE3-ABB72A894A28}" type="presOf" srcId="{3D3C23A9-B9F3-49E3-9AB3-85455DCA2D4F}" destId="{86F582E4-8508-4CB2-8069-AB5D6BCBF7CC}" srcOrd="0" destOrd="0" presId="urn:microsoft.com/office/officeart/2008/layout/PictureAccentList"/>
    <dgm:cxn modelId="{C81211C7-A95B-46C9-B631-2523C4948EAC}" srcId="{E146747D-172A-401B-9242-6DDFC0F8F982}" destId="{731E37E7-37DF-491A-875D-2781EE96A128}" srcOrd="1" destOrd="0" parTransId="{470AB58C-6831-4C5C-86E5-E50C15F7C8C5}" sibTransId="{2BC02B4F-E4BC-4A0D-891D-B57F41DB7A6E}"/>
    <dgm:cxn modelId="{C8142411-527D-43E5-80ED-71B4C1A6CB04}" type="presOf" srcId="{63AE93F6-CDC6-4158-A36A-7EA1577C020A}" destId="{F6E09A31-7887-4522-A6F5-3CE1CF690188}" srcOrd="0" destOrd="0" presId="urn:microsoft.com/office/officeart/2008/layout/PictureAccentList"/>
    <dgm:cxn modelId="{0211FBB9-907B-482A-9201-09FB65110C37}" type="presOf" srcId="{E146747D-172A-401B-9242-6DDFC0F8F982}" destId="{20CE7493-7196-4D45-B006-8606A55B08B5}" srcOrd="0" destOrd="0" presId="urn:microsoft.com/office/officeart/2008/layout/PictureAccentList"/>
    <dgm:cxn modelId="{BB623456-9F74-4234-A0DD-1979584C1006}" srcId="{E146747D-172A-401B-9242-6DDFC0F8F982}" destId="{63AE93F6-CDC6-4158-A36A-7EA1577C020A}" srcOrd="0" destOrd="0" parTransId="{90802C19-7B22-4587-B1AF-4FC4F0F11CC1}" sibTransId="{54134F22-F433-4B07-8C62-6FF69A9CA8A6}"/>
    <dgm:cxn modelId="{3F11E7A3-981C-411A-B3F0-A23EE641C6D2}" srcId="{3D3C23A9-B9F3-49E3-9AB3-85455DCA2D4F}" destId="{E146747D-172A-401B-9242-6DDFC0F8F982}" srcOrd="0" destOrd="0" parTransId="{B83E6921-9CE9-45F6-AC35-41894625592A}" sibTransId="{A2700380-4B1B-4A4C-AAEC-97DF3A88EAAA}"/>
    <dgm:cxn modelId="{8BA3CDBB-A76F-4A8B-A603-709AF167C08B}" type="presParOf" srcId="{86F582E4-8508-4CB2-8069-AB5D6BCBF7CC}" destId="{B92711C0-1256-4FD1-A4EC-9B0506625E2C}" srcOrd="0" destOrd="0" presId="urn:microsoft.com/office/officeart/2008/layout/PictureAccentList"/>
    <dgm:cxn modelId="{70F3870B-DB42-49D4-A472-AF304878B819}" type="presParOf" srcId="{B92711C0-1256-4FD1-A4EC-9B0506625E2C}" destId="{5DB10449-F9D2-48A8-8B7B-C527FAC9F4B8}" srcOrd="0" destOrd="0" presId="urn:microsoft.com/office/officeart/2008/layout/PictureAccentList"/>
    <dgm:cxn modelId="{0026F2E2-D05D-4F1E-8FB8-DDCC5876E61A}" type="presParOf" srcId="{5DB10449-F9D2-48A8-8B7B-C527FAC9F4B8}" destId="{20CE7493-7196-4D45-B006-8606A55B08B5}" srcOrd="0" destOrd="0" presId="urn:microsoft.com/office/officeart/2008/layout/PictureAccentList"/>
    <dgm:cxn modelId="{82A50559-1B8A-4778-9F70-5801886987D7}" type="presParOf" srcId="{B92711C0-1256-4FD1-A4EC-9B0506625E2C}" destId="{AE0C4266-01BF-40AB-9785-2F0679FBC897}" srcOrd="1" destOrd="0" presId="urn:microsoft.com/office/officeart/2008/layout/PictureAccentList"/>
    <dgm:cxn modelId="{C292B53A-7B53-4A12-AFDA-CD79BE7F5FC6}" type="presParOf" srcId="{AE0C4266-01BF-40AB-9785-2F0679FBC897}" destId="{53C430A4-2BAA-4C1A-BA54-31B625AED70F}" srcOrd="0" destOrd="0" presId="urn:microsoft.com/office/officeart/2008/layout/PictureAccentList"/>
    <dgm:cxn modelId="{615F2C88-0294-45BE-8326-048636E4ECA5}" type="presParOf" srcId="{53C430A4-2BAA-4C1A-BA54-31B625AED70F}" destId="{854BE994-916C-4C29-9236-628368EA82E1}" srcOrd="0" destOrd="0" presId="urn:microsoft.com/office/officeart/2008/layout/PictureAccentList"/>
    <dgm:cxn modelId="{6F2520E6-5920-44E3-B9D7-223066D32300}" type="presParOf" srcId="{53C430A4-2BAA-4C1A-BA54-31B625AED70F}" destId="{F6E09A31-7887-4522-A6F5-3CE1CF690188}" srcOrd="1" destOrd="0" presId="urn:microsoft.com/office/officeart/2008/layout/PictureAccentList"/>
    <dgm:cxn modelId="{01BD46D6-0FEC-4D44-8125-59C1B36FF1B5}" type="presParOf" srcId="{AE0C4266-01BF-40AB-9785-2F0679FBC897}" destId="{AA5B77E8-D6AD-4760-A58C-E3D7BD598D27}" srcOrd="1" destOrd="0" presId="urn:microsoft.com/office/officeart/2008/layout/PictureAccentList"/>
    <dgm:cxn modelId="{2BA3BD40-4277-4A6A-886D-FCD5BD0885D9}" type="presParOf" srcId="{AA5B77E8-D6AD-4760-A58C-E3D7BD598D27}" destId="{DD565EC8-F104-4F1A-808E-DD3C13A551AF}" srcOrd="0" destOrd="0" presId="urn:microsoft.com/office/officeart/2008/layout/PictureAccentList"/>
    <dgm:cxn modelId="{117A4AA2-4EB4-4C2D-A668-61B82847BE01}" type="presParOf" srcId="{AA5B77E8-D6AD-4760-A58C-E3D7BD598D27}" destId="{29576F76-3DD7-4390-B35E-AB9C53349EED}" srcOrd="1" destOrd="0" presId="urn:microsoft.com/office/officeart/2008/layout/PictureAccentList"/>
    <dgm:cxn modelId="{3E5755A6-1E75-41F7-8376-19D2604E0E05}" type="presParOf" srcId="{AE0C4266-01BF-40AB-9785-2F0679FBC897}" destId="{B162986A-2C9B-46AF-8AA1-931BECA497F6}" srcOrd="2" destOrd="0" presId="urn:microsoft.com/office/officeart/2008/layout/PictureAccentList"/>
    <dgm:cxn modelId="{4B009F03-F5FE-4B6A-AF51-EDE813726390}" type="presParOf" srcId="{B162986A-2C9B-46AF-8AA1-931BECA497F6}" destId="{4650E9D6-C046-4454-91DD-A043C7D3B28D}" srcOrd="0" destOrd="0" presId="urn:microsoft.com/office/officeart/2008/layout/PictureAccentList"/>
    <dgm:cxn modelId="{120368B8-4FD0-400F-98A0-090D6973B403}" type="presParOf" srcId="{B162986A-2C9B-46AF-8AA1-931BECA497F6}" destId="{DD729E12-6136-4E65-B63A-D318A7A71588}" srcOrd="1" destOrd="0" presId="urn:microsoft.com/office/officeart/2008/layout/PictureAccent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CE7493-7196-4D45-B006-8606A55B08B5}">
      <dsp:nvSpPr>
        <dsp:cNvPr id="0" name=""/>
        <dsp:cNvSpPr/>
      </dsp:nvSpPr>
      <dsp:spPr>
        <a:xfrm>
          <a:off x="0" y="0"/>
          <a:ext cx="5372100" cy="15663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7150" tIns="38100" rIns="57150" bIns="38100" numCol="1" spcCol="1270" anchor="ctr" anchorCtr="0">
          <a:noAutofit/>
        </a:bodyPr>
        <a:lstStyle/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3000" kern="1200" dirty="0" smtClean="0">
              <a:latin typeface="Times New Roman" pitchFamily="18" charset="0"/>
              <a:cs typeface="Times New Roman" pitchFamily="18" charset="0"/>
            </a:rPr>
            <a:t>Program </a:t>
          </a:r>
          <a:r>
            <a:rPr lang="en-US" sz="3000" kern="1200" dirty="0" err="1" smtClean="0">
              <a:latin typeface="Times New Roman" pitchFamily="18" charset="0"/>
              <a:cs typeface="Times New Roman" pitchFamily="18" charset="0"/>
            </a:rPr>
            <a:t>Literasi</a:t>
          </a:r>
          <a:endParaRPr lang="en-US" sz="3000" kern="1200" dirty="0" smtClean="0">
            <a:latin typeface="Times New Roman" pitchFamily="18" charset="0"/>
            <a:cs typeface="Times New Roman" pitchFamily="18" charset="0"/>
          </a:endParaRPr>
        </a:p>
        <a:p>
          <a:pPr lvl="0" algn="ctr" defTabSz="13335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n-US" sz="3000" kern="1200" dirty="0" smtClean="0">
              <a:latin typeface="Times New Roman" pitchFamily="18" charset="0"/>
              <a:cs typeface="Times New Roman" pitchFamily="18" charset="0"/>
            </a:rPr>
            <a:t>di </a:t>
          </a:r>
          <a:r>
            <a:rPr lang="en-US" sz="3000" kern="1200" dirty="0" err="1" smtClean="0">
              <a:latin typeface="Times New Roman" pitchFamily="18" charset="0"/>
              <a:cs typeface="Times New Roman" pitchFamily="18" charset="0"/>
            </a:rPr>
            <a:t>Sekolah</a:t>
          </a:r>
          <a:r>
            <a:rPr lang="en-US" sz="3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3000" kern="1200" dirty="0" err="1" smtClean="0">
              <a:latin typeface="Times New Roman" pitchFamily="18" charset="0"/>
              <a:cs typeface="Times New Roman" pitchFamily="18" charset="0"/>
            </a:rPr>
            <a:t>Luar</a:t>
          </a:r>
          <a:r>
            <a:rPr lang="en-US" sz="3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3000" kern="1200" dirty="0" err="1" smtClean="0">
              <a:latin typeface="Times New Roman" pitchFamily="18" charset="0"/>
              <a:cs typeface="Times New Roman" pitchFamily="18" charset="0"/>
            </a:rPr>
            <a:t>Biasa</a:t>
          </a:r>
          <a:r>
            <a:rPr lang="en-US" sz="3000" kern="1200" dirty="0" smtClean="0">
              <a:latin typeface="Times New Roman" pitchFamily="18" charset="0"/>
              <a:cs typeface="Times New Roman" pitchFamily="18" charset="0"/>
            </a:rPr>
            <a:t> (SLB)</a:t>
          </a:r>
          <a:endParaRPr lang="en-US" sz="3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5876" y="45876"/>
        <a:ext cx="5280348" cy="1474567"/>
      </dsp:txXfrm>
    </dsp:sp>
    <dsp:sp modelId="{854BE994-916C-4C29-9236-628368EA82E1}">
      <dsp:nvSpPr>
        <dsp:cNvPr id="0" name=""/>
        <dsp:cNvSpPr/>
      </dsp:nvSpPr>
      <dsp:spPr>
        <a:xfrm>
          <a:off x="165108" y="2211582"/>
          <a:ext cx="736607" cy="765810"/>
        </a:xfrm>
        <a:prstGeom prst="right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F6E09A31-7887-4522-A6F5-3CE1CF690188}">
      <dsp:nvSpPr>
        <dsp:cNvPr id="0" name=""/>
        <dsp:cNvSpPr/>
      </dsp:nvSpPr>
      <dsp:spPr>
        <a:xfrm>
          <a:off x="1333041" y="1889755"/>
          <a:ext cx="3874949" cy="146303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Disesuaikan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dengan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kondisi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sekolah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kondisi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peserta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didik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berkebutuhan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khusus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yang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ada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di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sekolah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04473" y="1961187"/>
        <a:ext cx="3732085" cy="1320173"/>
      </dsp:txXfrm>
    </dsp:sp>
    <dsp:sp modelId="{DD565EC8-F104-4F1A-808E-DD3C13A551AF}">
      <dsp:nvSpPr>
        <dsp:cNvPr id="0" name=""/>
        <dsp:cNvSpPr/>
      </dsp:nvSpPr>
      <dsp:spPr>
        <a:xfrm>
          <a:off x="164109" y="3824361"/>
          <a:ext cx="736607" cy="765810"/>
        </a:xfrm>
        <a:prstGeom prst="right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29576F76-3DD7-4390-B35E-AB9C53349EED}">
      <dsp:nvSpPr>
        <dsp:cNvPr id="0" name=""/>
        <dsp:cNvSpPr/>
      </dsp:nvSpPr>
      <dsp:spPr>
        <a:xfrm>
          <a:off x="1331043" y="3454407"/>
          <a:ext cx="3876947" cy="1467360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Terdokumentasikan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tersosialisasikan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dengan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baik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sehingga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menjadi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acuan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bagi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seluruh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warga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sekolah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lingkungan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eksternal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,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02687" y="3526051"/>
        <a:ext cx="3733659" cy="1324072"/>
      </dsp:txXfrm>
    </dsp:sp>
    <dsp:sp modelId="{4650E9D6-C046-4454-91DD-A043C7D3B28D}">
      <dsp:nvSpPr>
        <dsp:cNvPr id="0" name=""/>
        <dsp:cNvSpPr/>
      </dsp:nvSpPr>
      <dsp:spPr>
        <a:xfrm>
          <a:off x="177580" y="5425193"/>
          <a:ext cx="711199" cy="731773"/>
        </a:xfrm>
        <a:prstGeom prst="right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D729E12-6136-4E65-B63A-D318A7A71588}">
      <dsp:nvSpPr>
        <dsp:cNvPr id="0" name=""/>
        <dsp:cNvSpPr/>
      </dsp:nvSpPr>
      <dsp:spPr>
        <a:xfrm>
          <a:off x="1332577" y="5039361"/>
          <a:ext cx="3875413" cy="1463037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Memiliki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target minimal yang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jelas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sehingga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indikator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kunci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keberhasilan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 program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mudah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2000" kern="1200" dirty="0" err="1" smtClean="0">
              <a:latin typeface="Times New Roman" pitchFamily="18" charset="0"/>
              <a:cs typeface="Times New Roman" pitchFamily="18" charset="0"/>
            </a:rPr>
            <a:t>dievaluasi</a:t>
          </a:r>
          <a:r>
            <a:rPr lang="en-US" sz="2000" kern="1200" dirty="0" smtClean="0">
              <a:latin typeface="Times New Roman" pitchFamily="18" charset="0"/>
              <a:cs typeface="Times New Roman" pitchFamily="18" charset="0"/>
            </a:rPr>
            <a:t>.</a:t>
          </a:r>
          <a:endParaRPr lang="en-US" sz="20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404009" y="5110793"/>
        <a:ext cx="3732549" cy="13201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PictureAccentList">
  <dgm:title val=""/>
  <dgm:desc val=""/>
  <dgm:catLst>
    <dgm:cat type="picture" pri="14000"/>
    <dgm:cat type="list" pri="14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</dgm:ptLst>
      <dgm:cxnLst>
        <dgm:cxn modelId="4" srcId="0" destId="1" srcOrd="0" destOrd="0"/>
        <dgm:cxn modelId="5" srcId="1" destId="11" srcOrd="0" destOrd="0"/>
        <dgm:cxn modelId="6" srcId="1" destId="12" srcOrd="0" destOrd="0"/>
        <dgm:cxn modelId="14" srcId="1" destId="13" srcOrd="0" destOrd="0"/>
      </dgm:cxnLst>
      <dgm:bg/>
      <dgm:whole/>
    </dgm:dataModel>
  </dgm:clrData>
  <dgm:layoutNode name="layout">
    <dgm:varLst>
      <dgm:chMax/>
      <dgm:chPref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L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primFontSz" for="des" forName="childText" refType="primFontSz" refFor="des" refForName="rootText" op="lte"/>
      <dgm:constr type="w" for="des" forName="rootComposite" refType="w" fact="4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/>
      <dgm:constr type="sibSp" refType="w" refFor="des" refForName="rootComposite" fact="0.1"/>
      <dgm:constr type="sibSp" for="des" forName="childShape" refType="h" refFor="des" refForName="rootComposite" fact="0.12"/>
      <dgm:constr type="sp" for="des" forName="root" refType="h" refFor="des" refForName="rootComposite" fact="0.18"/>
    </dgm:constrLst>
    <dgm:ruleLst/>
    <dgm:forEach name="Name3" axis="ch">
      <dgm:forEach name="Name4" axis="self" ptType="node" cnt="1">
        <dgm:layoutNode name="root">
          <dgm:varLst>
            <dgm:chMax/>
            <dgm:chPref val="4"/>
          </dgm:varLst>
          <dgm:alg type="hierRoot"/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onstrLst>
              <dgm:constr type="l" for="ch" forName="rootText"/>
              <dgm:constr type="t" for="ch" forName="rootText"/>
              <dgm:constr type="w" for="ch" forName="rootText" refType="w"/>
              <dgm:constr type="h" for="ch" forName="rootText" refType="h"/>
            </dgm:constrLst>
            <dgm:ruleLst/>
            <dgm:layoutNode name="rootText" styleLbl="node0">
              <dgm:varLst>
                <dgm:chMax/>
                <dgm:chPref val="4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5" axis="ch">
              <dgm:forEach name="Name6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7">
                    <dgm:if name="Name8" func="var" arg="dir" op="equ" val="norm">
                      <dgm:constrLst>
                        <dgm:constr type="w" for="ch" forName="Image" refType="h"/>
                        <dgm:constr type="h" for="ch" forName="Image" refType="h"/>
                        <dgm:constr type="l" for="ch" forName="Image"/>
                        <dgm:constr type="t" for="ch" forName="Image"/>
                        <dgm:constr type="h" for="ch" forName="childText" refType="h"/>
                        <dgm:constr type="l" for="ch" forName="childText" refType="w" refFor="ch" refForName="Image" fact="1.06"/>
                        <dgm:constr type="t" for="ch" forName="childText"/>
                      </dgm:constrLst>
                    </dgm:if>
                    <dgm:else name="Name9">
                      <dgm:constrLst>
                        <dgm:constr type="w" for="ch" forName="Image" refType="h"/>
                        <dgm:constr type="h" for="ch" forName="Image" refType="h"/>
                        <dgm:constr type="r" for="ch" forName="Image" refType="w"/>
                        <dgm:constr type="t" for="ch" forName="Image"/>
                        <dgm:constr type="h" for="ch" forName="childText" refType="h"/>
                        <dgm:constr type="t" for="ch" forName="childText"/>
                        <dgm:constr type="wOff" for="ch" forName="childText" refType="w" refFor="ch" refForName="Image" fact="-1.06"/>
                      </dgm:constrLst>
                    </dgm:else>
                  </dgm:choose>
                  <dgm:ruleLst/>
                  <dgm:layoutNode name="Image" styleLbl="node1">
                    <dgm:alg type="sp"/>
                    <dgm:shape xmlns:r="http://schemas.openxmlformats.org/officeDocument/2006/relationships" type="roundRect" r:blip="" blipPhldr="1">
                      <dgm:adjLst>
                        <dgm:adj idx="1" val="0.1667"/>
                      </dgm:adjLst>
                    </dgm:shape>
                    <dgm:presOf/>
                  </dgm:layoutNode>
                  <dgm:layoutNode name="childText" styleLbl="lnNode1">
                    <dgm:varLst>
                      <dgm:chMax val="0"/>
                      <dgm:chPref val="0"/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667"/>
                      </dgm:adjLst>
                    </dgm:shape>
                    <dgm:presOf axis="self desOrSelf" ptType="node node" st="1 1" cnt="1 0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540C2C-0243-41DC-9D3A-9CE704E54CDB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0516C5-FD4D-4674-963E-15B5A329A789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017851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488951"/>
            <a:ext cx="1157288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488951"/>
            <a:ext cx="3357563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2844800"/>
            <a:ext cx="2257425" cy="804545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138A96-F3F4-4E1E-9644-7550212026C1}" type="datetimeFigureOut">
              <a:rPr lang="id-ID" smtClean="0"/>
              <a:pPr/>
              <a:t>29/04/16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739DB-96CF-42BE-A348-C78D216268F5}" type="slidenum">
              <a:rPr lang="id-ID" smtClean="0"/>
              <a:pPr/>
              <a:t>‹#›</a:t>
            </a:fld>
            <a:endParaRPr lang="id-ID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ver Depan SLB_Panduan GL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1608" y="318837"/>
            <a:ext cx="6394784" cy="85063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906" name="Picture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07" name="Title 1"/>
          <p:cNvSpPr txBox="1">
            <a:spLocks/>
          </p:cNvSpPr>
          <p:nvPr/>
        </p:nvSpPr>
        <p:spPr bwMode="auto">
          <a:xfrm>
            <a:off x="228600" y="-36512"/>
            <a:ext cx="6457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Implementasi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Literasi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Tunanetra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3908" name="Text Placeholder 6"/>
          <p:cNvSpPr txBox="1">
            <a:spLocks/>
          </p:cNvSpPr>
          <p:nvPr/>
        </p:nvSpPr>
        <p:spPr bwMode="auto">
          <a:xfrm>
            <a:off x="228600" y="1117601"/>
            <a:ext cx="2114550" cy="548217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SDLB</a:t>
            </a:r>
          </a:p>
        </p:txBody>
      </p:sp>
      <p:sp>
        <p:nvSpPr>
          <p:cNvPr id="123909" name="Content Placeholder 7"/>
          <p:cNvSpPr txBox="1">
            <a:spLocks/>
          </p:cNvSpPr>
          <p:nvPr/>
        </p:nvSpPr>
        <p:spPr bwMode="auto">
          <a:xfrm>
            <a:off x="228600" y="1727200"/>
            <a:ext cx="2114550" cy="6589216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mengajarkan baca tulis braille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bercerita dan  memperdengarkan rekaman cerita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Siswa membaca naskah braille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menugaskan siswa membuat ringkasan cerita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Berdiskusi tentang karakter tokoh dari cerita dengan teman sekelas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Menceritakan kembali isi cerita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membiasakan melakukan kegiatan literasi (menyimak, berbicara, membaca, menulis) setiap 20 menit sebelum memulai pembelajaran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secara rutin mengajak siswa mengunjungi dan membaca buku di perpustakaan.</a:t>
            </a:r>
          </a:p>
        </p:txBody>
      </p:sp>
      <p:sp>
        <p:nvSpPr>
          <p:cNvPr id="123910" name="Text Placeholder 6"/>
          <p:cNvSpPr txBox="1">
            <a:spLocks/>
          </p:cNvSpPr>
          <p:nvPr/>
        </p:nvSpPr>
        <p:spPr bwMode="auto">
          <a:xfrm>
            <a:off x="2400300" y="1117601"/>
            <a:ext cx="2114550" cy="548217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SMPLB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3911" name="Content Placeholder 7"/>
          <p:cNvSpPr txBox="1">
            <a:spLocks/>
          </p:cNvSpPr>
          <p:nvPr/>
        </p:nvSpPr>
        <p:spPr bwMode="auto">
          <a:xfrm>
            <a:off x="2400300" y="1727200"/>
            <a:ext cx="2114550" cy="6589216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9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Memajang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karya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papan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pajang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9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melatih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membuat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puisi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prosa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rangkuman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9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mempresentasikan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hasil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karya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nya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acara-acara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sekolah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9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Memberikan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penghargaan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bagi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karya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terbaik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9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Mengikutsertakan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lomba-lomba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tingkat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Kab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/Kota,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Provinsi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Nasional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</p:txBody>
      </p:sp>
      <p:sp>
        <p:nvSpPr>
          <p:cNvPr id="123912" name="Text Placeholder 6"/>
          <p:cNvSpPr txBox="1">
            <a:spLocks/>
          </p:cNvSpPr>
          <p:nvPr/>
        </p:nvSpPr>
        <p:spPr bwMode="auto">
          <a:xfrm>
            <a:off x="4572000" y="1117601"/>
            <a:ext cx="2114550" cy="548217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SMALB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3913" name="Content Placeholder 7"/>
          <p:cNvSpPr txBox="1">
            <a:spLocks/>
          </p:cNvSpPr>
          <p:nvPr/>
        </p:nvSpPr>
        <p:spPr bwMode="auto">
          <a:xfrm>
            <a:off x="4572000" y="1727200"/>
            <a:ext cx="2114550" cy="6589216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14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menugaskan siswa untuk membuat cerita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14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menugaskan siswa untuk membaca nyaring secara bergantian,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14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Dengan bimbingan guru, siswa menyimak rekaman cerita untuk bahan diskusi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14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Siswa membuat puisi/cerita/prosa/rangkuman,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14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Siswa membukukan hasil karyanya,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930" name="Picture 14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233"/>
            <a:ext cx="6858000" cy="8538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1" name="Title 1"/>
          <p:cNvSpPr txBox="1">
            <a:spLocks/>
          </p:cNvSpPr>
          <p:nvPr/>
        </p:nvSpPr>
        <p:spPr bwMode="auto">
          <a:xfrm>
            <a:off x="400050" y="-55983"/>
            <a:ext cx="6457950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Implementasi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Literasi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>
                <a:latin typeface="Times New Roman" pitchFamily="18" charset="0"/>
                <a:cs typeface="Times New Roman" pitchFamily="18" charset="0"/>
              </a:rPr>
              <a:t>Tunarungu</a:t>
            </a:r>
            <a:endParaRPr lang="en-US" sz="3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2" name="Text Placeholder 6"/>
          <p:cNvSpPr txBox="1">
            <a:spLocks/>
          </p:cNvSpPr>
          <p:nvPr/>
        </p:nvSpPr>
        <p:spPr bwMode="auto">
          <a:xfrm>
            <a:off x="228600" y="1117601"/>
            <a:ext cx="2114550" cy="548217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SDLB</a:t>
            </a:r>
          </a:p>
        </p:txBody>
      </p:sp>
      <p:sp>
        <p:nvSpPr>
          <p:cNvPr id="124933" name="Content Placeholder 7"/>
          <p:cNvSpPr txBox="1">
            <a:spLocks/>
          </p:cNvSpPr>
          <p:nvPr/>
        </p:nvSpPr>
        <p:spPr bwMode="auto">
          <a:xfrm>
            <a:off x="228600" y="1727200"/>
            <a:ext cx="2114550" cy="68072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menyimak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identifikasi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bibir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isyarat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lambang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visual lain)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keterampilan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berbicara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Metode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Maternal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Reflektif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(MMR)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memperdengarkan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rekaman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naskah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menugaskan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membuat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ringkasan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Berdiskusi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tentang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karakter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tokoh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teman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sekelas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Menceritakan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kembali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membiasakan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melakukan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kegiatan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literasi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menit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sebelum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memulai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pembelajaran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4934" name="Text Placeholder 6"/>
          <p:cNvSpPr txBox="1">
            <a:spLocks/>
          </p:cNvSpPr>
          <p:nvPr/>
        </p:nvSpPr>
        <p:spPr bwMode="auto">
          <a:xfrm>
            <a:off x="2400300" y="1117601"/>
            <a:ext cx="2114550" cy="548217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SMPLB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4935" name="Content Placeholder 7"/>
          <p:cNvSpPr txBox="1">
            <a:spLocks/>
          </p:cNvSpPr>
          <p:nvPr/>
        </p:nvSpPr>
        <p:spPr bwMode="auto">
          <a:xfrm>
            <a:off x="2400300" y="1727200"/>
            <a:ext cx="2114550" cy="68072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</a:pPr>
            <a:r>
              <a:rPr lang="id-ID" sz="1400" dirty="0" smtClean="0">
                <a:latin typeface="Times New Roman" pitchFamily="18" charset="0"/>
                <a:cs typeface="Times New Roman" pitchFamily="18" charset="0"/>
              </a:rPr>
              <a:t>9.  G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uru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rutin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mengajak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mengunjungi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buku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perpustakaan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id-ID" sz="1400" dirty="0" smtClean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 startAt="10"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menanyakan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kejadian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hari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 startAt="10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menunjukkan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gambar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rekaman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visual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tentang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suatu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kejadian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 startAt="10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melatih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membuat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puisi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 startAt="10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menafsirkan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dalam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peragaan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pantomim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4936" name="Text Placeholder 6"/>
          <p:cNvSpPr txBox="1">
            <a:spLocks/>
          </p:cNvSpPr>
          <p:nvPr/>
        </p:nvSpPr>
        <p:spPr bwMode="auto">
          <a:xfrm>
            <a:off x="4572000" y="1117601"/>
            <a:ext cx="2114550" cy="548217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SMALB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4937" name="Content Placeholder 7"/>
          <p:cNvSpPr txBox="1">
            <a:spLocks/>
          </p:cNvSpPr>
          <p:nvPr/>
        </p:nvSpPr>
        <p:spPr bwMode="auto">
          <a:xfrm>
            <a:off x="4572000" y="1727200"/>
            <a:ext cx="2114550" cy="68072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14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Siswa membaca naskah/cerita dalam tulisan,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14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Siswa membukukan hasil karyanya,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954" name="Picture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55" name="Title 1"/>
          <p:cNvSpPr txBox="1">
            <a:spLocks/>
          </p:cNvSpPr>
          <p:nvPr/>
        </p:nvSpPr>
        <p:spPr bwMode="auto">
          <a:xfrm>
            <a:off x="228600" y="609600"/>
            <a:ext cx="64579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>
                <a:latin typeface="Times New Roman" pitchFamily="18" charset="0"/>
                <a:cs typeface="Times New Roman" pitchFamily="18" charset="0"/>
              </a:rPr>
              <a:t>Implementasi Literasi </a:t>
            </a:r>
          </a:p>
          <a:p>
            <a:pPr algn="ctr"/>
            <a:r>
              <a:rPr lang="en-US" sz="3000">
                <a:latin typeface="Times New Roman" pitchFamily="18" charset="0"/>
                <a:cs typeface="Times New Roman" pitchFamily="18" charset="0"/>
              </a:rPr>
              <a:t>Pada Siswa Tunagrahita</a:t>
            </a:r>
          </a:p>
        </p:txBody>
      </p:sp>
      <p:sp>
        <p:nvSpPr>
          <p:cNvPr id="125956" name="Text Placeholder 6"/>
          <p:cNvSpPr txBox="1">
            <a:spLocks/>
          </p:cNvSpPr>
          <p:nvPr/>
        </p:nvSpPr>
        <p:spPr bwMode="auto">
          <a:xfrm>
            <a:off x="228600" y="2540001"/>
            <a:ext cx="2114550" cy="548217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SDLB</a:t>
            </a:r>
          </a:p>
        </p:txBody>
      </p:sp>
      <p:sp>
        <p:nvSpPr>
          <p:cNvPr id="125957" name="Content Placeholder 7"/>
          <p:cNvSpPr txBox="1">
            <a:spLocks/>
          </p:cNvSpPr>
          <p:nvPr/>
        </p:nvSpPr>
        <p:spPr bwMode="auto">
          <a:xfrm>
            <a:off x="228600" y="3149600"/>
            <a:ext cx="2114550" cy="46736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mengajarkan menyimak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mengajarkan keterampilan berbicara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mengajarkan baca tulis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bercerita / membacakan cerita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membimbing siswa untuk berdiskusi ringan mengenai karakter tokoh dari cerita dengan teman sekelas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secara rutin mengajak siswa mengunjungi dan membaca buku di perpustakaan.</a:t>
            </a:r>
          </a:p>
        </p:txBody>
      </p:sp>
      <p:sp>
        <p:nvSpPr>
          <p:cNvPr id="125958" name="Text Placeholder 6"/>
          <p:cNvSpPr txBox="1">
            <a:spLocks/>
          </p:cNvSpPr>
          <p:nvPr/>
        </p:nvSpPr>
        <p:spPr bwMode="auto">
          <a:xfrm>
            <a:off x="2400300" y="2540001"/>
            <a:ext cx="2114550" cy="548217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SMPLB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5959" name="Content Placeholder 7"/>
          <p:cNvSpPr txBox="1">
            <a:spLocks/>
          </p:cNvSpPr>
          <p:nvPr/>
        </p:nvSpPr>
        <p:spPr bwMode="auto">
          <a:xfrm>
            <a:off x="2400300" y="3149600"/>
            <a:ext cx="2114550" cy="46736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7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memperdengarkan rekaman cerita,</a:t>
            </a:r>
          </a:p>
          <a:p>
            <a:pPr marL="342900" indent="-342900">
              <a:spcBef>
                <a:spcPct val="20000"/>
              </a:spcBef>
              <a:buFont typeface="Franklin Gothic Medium" pitchFamily="34" charset="0"/>
              <a:buAutoNum type="arabicPeriod" startAt="7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Siswa membaca naskah/cerita fiksi dengan bimbingan guru.</a:t>
            </a:r>
          </a:p>
        </p:txBody>
      </p:sp>
      <p:sp>
        <p:nvSpPr>
          <p:cNvPr id="125960" name="Text Placeholder 6"/>
          <p:cNvSpPr txBox="1">
            <a:spLocks/>
          </p:cNvSpPr>
          <p:nvPr/>
        </p:nvSpPr>
        <p:spPr bwMode="auto">
          <a:xfrm>
            <a:off x="4572000" y="2540001"/>
            <a:ext cx="2114550" cy="548217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SMALB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5961" name="Content Placeholder 7"/>
          <p:cNvSpPr txBox="1">
            <a:spLocks/>
          </p:cNvSpPr>
          <p:nvPr/>
        </p:nvSpPr>
        <p:spPr bwMode="auto">
          <a:xfrm>
            <a:off x="4572000" y="3149600"/>
            <a:ext cx="2114550" cy="46736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342900" indent="-342900">
              <a:buFont typeface="Franklin Gothic Medium" pitchFamily="34" charset="0"/>
              <a:buAutoNum type="arabicPeriod" startAt="9"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Guru membimbing siswa untuk berdiskusi ringan mengenai karakter tokoh dari cerita dengan teman sekelas</a:t>
            </a:r>
          </a:p>
          <a:p>
            <a:pPr marL="342900" indent="-342900">
              <a:buFont typeface="Franklin Gothic Medium" pitchFamily="34" charset="0"/>
              <a:buAutoNum type="arabicPeriod" startAt="9"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Guru secara rutin mengajak siswa mengunjungi dan membaca buku di perpustakaan.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6979" name="Title 1"/>
          <p:cNvSpPr txBox="1">
            <a:spLocks/>
          </p:cNvSpPr>
          <p:nvPr/>
        </p:nvSpPr>
        <p:spPr bwMode="auto">
          <a:xfrm>
            <a:off x="228600" y="304800"/>
            <a:ext cx="64579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>
                <a:latin typeface="Times New Roman" pitchFamily="18" charset="0"/>
                <a:cs typeface="Times New Roman" pitchFamily="18" charset="0"/>
              </a:rPr>
              <a:t>Implementasi Literasi </a:t>
            </a:r>
          </a:p>
          <a:p>
            <a:pPr algn="ctr"/>
            <a:r>
              <a:rPr lang="en-US" sz="3000">
                <a:latin typeface="Times New Roman" pitchFamily="18" charset="0"/>
                <a:cs typeface="Times New Roman" pitchFamily="18" charset="0"/>
              </a:rPr>
              <a:t>Pada Siswa Tunadaksa</a:t>
            </a:r>
          </a:p>
        </p:txBody>
      </p:sp>
      <p:sp>
        <p:nvSpPr>
          <p:cNvPr id="126980" name="Text Placeholder 6"/>
          <p:cNvSpPr txBox="1">
            <a:spLocks/>
          </p:cNvSpPr>
          <p:nvPr/>
        </p:nvSpPr>
        <p:spPr bwMode="auto">
          <a:xfrm>
            <a:off x="228600" y="1828800"/>
            <a:ext cx="2114550" cy="50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SDLB</a:t>
            </a:r>
          </a:p>
        </p:txBody>
      </p:sp>
      <p:sp>
        <p:nvSpPr>
          <p:cNvPr id="126981" name="Content Placeholder 7"/>
          <p:cNvSpPr txBox="1">
            <a:spLocks/>
          </p:cNvSpPr>
          <p:nvPr/>
        </p:nvSpPr>
        <p:spPr bwMode="auto">
          <a:xfrm>
            <a:off x="228600" y="2438400"/>
            <a:ext cx="2114550" cy="6310064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mengajarkan menyimak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mengajarkan keterampilan berbicara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mengajarkan baca tulis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bercerita / membacakan cerita,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memperdengarkan rekaman cerita,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Siswa membaca naskah/cerita fiksi dengan bimbingan guru,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membimbing siswa untuk berdiskusi ringan mengenai karakter tokoh dari cerita dengan teman sekelas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secara rutin mengajak siswa mengunjungi dan membaca buku di perpustakaan.</a:t>
            </a:r>
          </a:p>
        </p:txBody>
      </p:sp>
      <p:sp>
        <p:nvSpPr>
          <p:cNvPr id="126982" name="Text Placeholder 6"/>
          <p:cNvSpPr txBox="1">
            <a:spLocks/>
          </p:cNvSpPr>
          <p:nvPr/>
        </p:nvSpPr>
        <p:spPr bwMode="auto">
          <a:xfrm>
            <a:off x="2400300" y="1828800"/>
            <a:ext cx="2114550" cy="50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SMPLB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" name="Content Placeholder 7"/>
          <p:cNvSpPr txBox="1">
            <a:spLocks/>
          </p:cNvSpPr>
          <p:nvPr/>
        </p:nvSpPr>
        <p:spPr>
          <a:xfrm>
            <a:off x="2400300" y="2438400"/>
            <a:ext cx="2114550" cy="6310064"/>
          </a:xfrm>
          <a:prstGeom prst="rect">
            <a:avLst/>
          </a:prstGeom>
          <a:ln w="3175">
            <a:solidFill>
              <a:schemeClr val="tx1"/>
            </a:solidFill>
            <a:prstDash val="sys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indent="-228600">
              <a:buFont typeface="+mj-lt"/>
              <a:buAutoNum type="arabicPeriod" startAt="9"/>
              <a:defRPr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memperdengarkan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rekaman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naskah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fiksi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bimbingan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guru.</a:t>
            </a: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bercerita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menanyakan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kejadian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pada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hari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ini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menunjukkan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gambar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rekaman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visual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tentang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suatu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kejadian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Menceritakan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kembali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isi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cerita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dilatih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membuat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puisi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artikel</a:t>
            </a: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membiasakan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melakukan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kegiatan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literasi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setiap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20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menit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sebelum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memulai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 smtClean="0">
                <a:latin typeface="Times New Roman" pitchFamily="18" charset="0"/>
                <a:cs typeface="Times New Roman" pitchFamily="18" charset="0"/>
              </a:rPr>
              <a:t>pembelajaran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buFont typeface="+mj-lt"/>
              <a:buAutoNum type="arabicPeriod" startAt="9"/>
              <a:defRPr/>
            </a:pPr>
            <a:r>
              <a:rPr lang="en-US" sz="1400" dirty="0" smtClean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rutin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mengajak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mengunjungi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buku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di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perpustakaan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 typeface="+mj-lt"/>
              <a:buAutoNum type="arabicPeriod" startAt="9"/>
              <a:defRPr/>
            </a:pPr>
            <a:endParaRPr lang="en-US" sz="1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6984" name="Text Placeholder 6"/>
          <p:cNvSpPr txBox="1">
            <a:spLocks/>
          </p:cNvSpPr>
          <p:nvPr/>
        </p:nvSpPr>
        <p:spPr bwMode="auto">
          <a:xfrm>
            <a:off x="4572000" y="1828800"/>
            <a:ext cx="2114550" cy="50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SMALB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6985" name="Content Placeholder 7"/>
          <p:cNvSpPr txBox="1">
            <a:spLocks/>
          </p:cNvSpPr>
          <p:nvPr/>
        </p:nvSpPr>
        <p:spPr bwMode="auto">
          <a:xfrm>
            <a:off x="4572000" y="2438400"/>
            <a:ext cx="2114550" cy="6310064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228600" indent="-228600">
              <a:buFont typeface="Franklin Gothic Medium" pitchFamily="34" charset="0"/>
              <a:buAutoNum type="arabicPeriod" startAt="17"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Siswa membaca naskah/ cerita fiksi dalam tulisan,</a:t>
            </a:r>
          </a:p>
          <a:p>
            <a:pPr marL="228600" indent="-228600">
              <a:buFont typeface="Franklin Gothic Medium" pitchFamily="34" charset="0"/>
              <a:buAutoNum type="arabicPeriod" startAt="17"/>
            </a:pPr>
            <a:r>
              <a:rPr lang="en-US" sz="1400">
                <a:latin typeface="Times New Roman" pitchFamily="18" charset="0"/>
                <a:cs typeface="Times New Roman" pitchFamily="18" charset="0"/>
              </a:rPr>
              <a:t>Guru membimbing siswa untuk mendiskusikan karakter dari tokoh cerita dengan teman sekelas</a:t>
            </a:r>
            <a:r>
              <a:rPr lang="en-US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buFont typeface="Franklin Gothic Medium" pitchFamily="34" charset="0"/>
              <a:buAutoNum type="arabicPeriod" startAt="17"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Siswa membukukan hasil karyanya,</a:t>
            </a:r>
          </a:p>
          <a:p>
            <a:pPr marL="228600" indent="-228600">
              <a:buFont typeface="Franklin Gothic Medium" pitchFamily="34" charset="0"/>
              <a:buAutoNum type="arabicPeriod" startAt="17"/>
            </a:pPr>
            <a:r>
              <a:rPr lang="en-US" sz="1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Siswa menafsirkan cerita dalam peragaan pantomim atau peragaan.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15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8003" name="Title 1"/>
          <p:cNvSpPr txBox="1">
            <a:spLocks/>
          </p:cNvSpPr>
          <p:nvPr/>
        </p:nvSpPr>
        <p:spPr bwMode="auto">
          <a:xfrm>
            <a:off x="228600" y="304800"/>
            <a:ext cx="64579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n-US" sz="3000">
                <a:latin typeface="Times New Roman" pitchFamily="18" charset="0"/>
                <a:cs typeface="Times New Roman" pitchFamily="18" charset="0"/>
              </a:rPr>
              <a:t>Implementasi Literasi </a:t>
            </a:r>
          </a:p>
          <a:p>
            <a:pPr algn="ctr"/>
            <a:r>
              <a:rPr lang="en-US" sz="3000">
                <a:latin typeface="Times New Roman" pitchFamily="18" charset="0"/>
                <a:cs typeface="Times New Roman" pitchFamily="18" charset="0"/>
              </a:rPr>
              <a:t>Pada Siswa Autistik</a:t>
            </a:r>
          </a:p>
        </p:txBody>
      </p:sp>
      <p:sp>
        <p:nvSpPr>
          <p:cNvPr id="128004" name="Text Placeholder 6"/>
          <p:cNvSpPr txBox="1">
            <a:spLocks/>
          </p:cNvSpPr>
          <p:nvPr/>
        </p:nvSpPr>
        <p:spPr bwMode="auto">
          <a:xfrm>
            <a:off x="228600" y="2032000"/>
            <a:ext cx="2114550" cy="50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SDLB</a:t>
            </a:r>
          </a:p>
        </p:txBody>
      </p:sp>
      <p:sp>
        <p:nvSpPr>
          <p:cNvPr id="128005" name="Content Placeholder 7"/>
          <p:cNvSpPr txBox="1">
            <a:spLocks/>
          </p:cNvSpPr>
          <p:nvPr/>
        </p:nvSpPr>
        <p:spPr bwMode="auto">
          <a:xfrm>
            <a:off x="228600" y="2641600"/>
            <a:ext cx="2114550" cy="5962848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menyimak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keterampilan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berbicara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tulis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memperdengarkan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rekaman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naskah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fiksi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bimbingan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guru,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membimbing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berdiskusi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ringan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mengenai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karakter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tokoh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teman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sekelas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rutin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mengajak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mengunjungi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buku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perpustakaan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8006" name="Text Placeholder 6"/>
          <p:cNvSpPr txBox="1">
            <a:spLocks/>
          </p:cNvSpPr>
          <p:nvPr/>
        </p:nvSpPr>
        <p:spPr bwMode="auto">
          <a:xfrm>
            <a:off x="2400300" y="2032000"/>
            <a:ext cx="2114550" cy="50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SMPLB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8007" name="Content Placeholder 7"/>
          <p:cNvSpPr txBox="1">
            <a:spLocks/>
          </p:cNvSpPr>
          <p:nvPr/>
        </p:nvSpPr>
        <p:spPr bwMode="auto">
          <a:xfrm>
            <a:off x="2400300" y="2641600"/>
            <a:ext cx="2114550" cy="5962848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menyimak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keterampilan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berbicara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tulis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memperdengarkan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rekaman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naskah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fiksi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bimbingan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guru,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membimbing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berdiskusi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ringan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mengenai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karakter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tokoh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teman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sekelas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rutin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mengajak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mengunjungi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buku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perpustakaan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28008" name="Text Placeholder 6"/>
          <p:cNvSpPr txBox="1">
            <a:spLocks/>
          </p:cNvSpPr>
          <p:nvPr/>
        </p:nvSpPr>
        <p:spPr bwMode="auto">
          <a:xfrm>
            <a:off x="4572000" y="2032000"/>
            <a:ext cx="2114550" cy="508000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 anchor="b"/>
          <a:lstStyle/>
          <a:p>
            <a:pPr algn="ctr">
              <a:spcBef>
                <a:spcPct val="20000"/>
              </a:spcBef>
              <a:buFont typeface="Arial" pitchFamily="34" charset="0"/>
              <a:buNone/>
            </a:pPr>
            <a:r>
              <a:rPr lang="en-US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Jenjang SMALB</a:t>
            </a:r>
            <a:endParaRPr lang="en-US" sz="2800">
              <a:latin typeface="Franklin Gothic Book" pitchFamily="34" charset="0"/>
            </a:endParaRPr>
          </a:p>
        </p:txBody>
      </p:sp>
      <p:sp>
        <p:nvSpPr>
          <p:cNvPr id="128009" name="Content Placeholder 7"/>
          <p:cNvSpPr txBox="1">
            <a:spLocks/>
          </p:cNvSpPr>
          <p:nvPr/>
        </p:nvSpPr>
        <p:spPr bwMode="auto">
          <a:xfrm>
            <a:off x="4572000" y="2641600"/>
            <a:ext cx="2114550" cy="5962848"/>
          </a:xfrm>
          <a:prstGeom prst="rect">
            <a:avLst/>
          </a:prstGeom>
          <a:noFill/>
          <a:ln w="3175">
            <a:solidFill>
              <a:schemeClr val="tx1"/>
            </a:solidFill>
            <a:prstDash val="sysDash"/>
            <a:miter lim="800000"/>
            <a:headEnd/>
            <a:tailEnd/>
          </a:ln>
        </p:spPr>
        <p:txBody>
          <a:bodyPr/>
          <a:lstStyle/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menyimak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keterampilan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berbicara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tulis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/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memperdengarkan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rekaman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naskah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fiksi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bimbingan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guru,</a:t>
            </a: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membimbing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untuk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berdiskusi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ringan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mengenai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karakter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tokoh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dari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cerita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dengan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teman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sekelas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>
              <a:spcBef>
                <a:spcPct val="20000"/>
              </a:spcBef>
              <a:buFont typeface="Franklin Gothic Medium" pitchFamily="34" charset="0"/>
              <a:buAutoNum type="arabicPeriod"/>
            </a:pP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Guru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secara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rutin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mengajak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siswa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mengunjungi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membaca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buku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400" dirty="0" err="1">
                <a:latin typeface="Times New Roman" pitchFamily="18" charset="0"/>
                <a:cs typeface="Times New Roman" pitchFamily="18" charset="0"/>
              </a:rPr>
              <a:t>perpustakaan</a:t>
            </a:r>
            <a:r>
              <a:rPr lang="en-US" sz="1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32656" y="251520"/>
            <a:ext cx="6172200" cy="1350632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id-ID" b="1" dirty="0" smtClean="0"/>
              <a:t>MONITORING DAN EVALUASI</a:t>
            </a:r>
            <a:endParaRPr lang="id-ID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32656" y="1619672"/>
            <a:ext cx="6172200" cy="7200800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>
              <a:buNone/>
            </a:pPr>
            <a:r>
              <a:rPr lang="id-ID" sz="2000" smtClean="0"/>
              <a:t>	Pelaksanaan monitoring dan evaluasi dilaksanakan secara berjenjang oleh semua pemangku kepentingan sesuai dengan perannya dalam strategi pelaksanaan literasi. </a:t>
            </a:r>
          </a:p>
          <a:p>
            <a:pPr>
              <a:buNone/>
            </a:pPr>
            <a:r>
              <a:rPr lang="en-US" sz="2000" smtClean="0"/>
              <a:t> </a:t>
            </a:r>
            <a:r>
              <a:rPr lang="id-ID" sz="2000" b="1" smtClean="0"/>
              <a:t>	Kemendikbud</a:t>
            </a:r>
            <a:endParaRPr lang="id-ID" sz="2000" smtClean="0"/>
          </a:p>
          <a:p>
            <a:pPr>
              <a:buNone/>
            </a:pPr>
            <a:r>
              <a:rPr lang="id-ID" sz="2000" smtClean="0"/>
              <a:t>	Melaksanakan monitoring dan evaluasi pelaksanaan program di tingkat provinsi, kabupaten/kota, dan satuan pendidikan.</a:t>
            </a:r>
          </a:p>
          <a:p>
            <a:pPr lvl="0">
              <a:buNone/>
            </a:pPr>
            <a:r>
              <a:rPr lang="id-ID" sz="2000" b="1" smtClean="0"/>
              <a:t>	Dinas Pendidikan Provinsi</a:t>
            </a:r>
            <a:endParaRPr lang="id-ID" sz="2000" smtClean="0"/>
          </a:p>
          <a:p>
            <a:pPr>
              <a:buNone/>
            </a:pPr>
            <a:r>
              <a:rPr lang="id-ID" sz="2000" smtClean="0"/>
              <a:t>	Melaksanakan monitoring dan evaluasi hasil pelaksanaan program dan kegiatan literasi di tingkat provinsi dan di lingkungan Dinas Pendidikan Kabupaten/Kota. </a:t>
            </a:r>
          </a:p>
          <a:p>
            <a:pPr lvl="0">
              <a:buNone/>
            </a:pPr>
            <a:r>
              <a:rPr lang="id-ID" sz="2000" b="1" smtClean="0"/>
              <a:t>	Dinas Pendidikan Kabupaten/Kota</a:t>
            </a:r>
            <a:endParaRPr lang="id-ID" sz="2000" smtClean="0"/>
          </a:p>
          <a:p>
            <a:pPr>
              <a:buNone/>
            </a:pPr>
            <a:r>
              <a:rPr lang="id-ID" sz="2000" smtClean="0"/>
              <a:t>	Melaksanakan monitoring dan evaluasi hasil pelaksanaan program dan kegiatan literasi di tingkat kabupaten/kota, satuan pendidikan, dan masyarakat.</a:t>
            </a:r>
          </a:p>
          <a:p>
            <a:pPr lvl="0">
              <a:buNone/>
            </a:pPr>
            <a:r>
              <a:rPr lang="id-ID" sz="2000" b="1" smtClean="0"/>
              <a:t>	Satuan Pendidikan </a:t>
            </a:r>
            <a:endParaRPr lang="id-ID" sz="2000" smtClean="0"/>
          </a:p>
          <a:p>
            <a:pPr>
              <a:buNone/>
            </a:pPr>
            <a:r>
              <a:rPr lang="id-ID" sz="2000" smtClean="0"/>
              <a:t>	Melaksanakan  monitoring dan evaluasi hasil pelaksanaan program dan kegiatan literasi di sekolah masing-masing. </a:t>
            </a:r>
          </a:p>
          <a:p>
            <a:pPr>
              <a:buNone/>
            </a:pPr>
            <a:endParaRPr lang="id-ID" sz="20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340768" y="323528"/>
            <a:ext cx="5143500" cy="1524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Conclusion </a:t>
            </a:r>
            <a:endParaRPr lang="en-US" dirty="0"/>
          </a:p>
        </p:txBody>
      </p:sp>
      <p:sp>
        <p:nvSpPr>
          <p:cNvPr id="130052" name="Content Placeholder 4"/>
          <p:cNvSpPr>
            <a:spLocks noGrp="1"/>
          </p:cNvSpPr>
          <p:nvPr>
            <p:ph idx="1"/>
          </p:nvPr>
        </p:nvSpPr>
        <p:spPr>
          <a:xfrm>
            <a:off x="1412776" y="1547664"/>
            <a:ext cx="5143500" cy="7272808"/>
          </a:xfrm>
        </p:spPr>
        <p:txBody>
          <a:bodyPr>
            <a:noAutofit/>
          </a:bodyPr>
          <a:lstStyle/>
          <a:p>
            <a:pPr marL="457200" indent="-457200">
              <a:buFont typeface="Franklin Gothic Medium" pitchFamily="34" charset="0"/>
              <a:buAutoNum type="arabicPeriod"/>
            </a:pP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Program </a:t>
            </a:r>
            <a:r>
              <a:rPr lang="en-US" sz="260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Gerakan</a:t>
            </a:r>
            <a:r>
              <a:rPr lang="en-US" sz="260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Literasi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Sekolah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di SLB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diharapkan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dapat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dijadikan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id-ID" sz="260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p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ondasi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arahan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konseptual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untuk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memahami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bagaimana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sebaiknya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kegiatan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literasi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dilaksanakan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di SLB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untuk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menumbuhkan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minat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baca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ABK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dengan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proses yang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baik</a:t>
            </a:r>
            <a:r>
              <a:rPr lang="id-ID" sz="260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.</a:t>
            </a:r>
          </a:p>
          <a:p>
            <a:pPr marL="457200" indent="-457200">
              <a:buFont typeface="Franklin Gothic Medium" pitchFamily="34" charset="0"/>
              <a:buAutoNum type="arabicPeriod"/>
            </a:pP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Guru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dapat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mengembangkan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beragam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pendekatan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kegiatan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literasi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yang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sesuai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dengan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kebutuhan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sesuai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dengan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konteks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budaya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peserta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 </a:t>
            </a:r>
            <a:r>
              <a:rPr lang="en-US" sz="2600" b="0" dirty="0" err="1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didik</a:t>
            </a:r>
            <a:r>
              <a:rPr lang="en-US" sz="2600" b="0" dirty="0" smtClean="0">
                <a:latin typeface="Trebuchet MS" pitchFamily="34" charset="0"/>
                <a:ea typeface="ＭＳ Ｐゴシック" pitchFamily="34" charset="-128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Cover Belakang SLB_Panduan GL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1405" y="251520"/>
            <a:ext cx="6387955" cy="8676456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0768" y="251520"/>
            <a:ext cx="5200650" cy="893448"/>
          </a:xfrm>
        </p:spPr>
        <p:txBody>
          <a:bodyPr/>
          <a:lstStyle/>
          <a:p>
            <a:pPr algn="ctr">
              <a:defRPr/>
            </a:pPr>
            <a:r>
              <a:rPr lang="en-US" dirty="0" err="1" smtClean="0">
                <a:latin typeface="Trebuchet MS" pitchFamily="34" charset="0"/>
                <a:cs typeface="Times New Roman" pitchFamily="18" charset="0"/>
              </a:rPr>
              <a:t>Tujuan</a:t>
            </a:r>
            <a:endParaRPr lang="en-US" dirty="0">
              <a:latin typeface="Trebuchet MS" pitchFamily="34" charset="0"/>
              <a:cs typeface="Times New Roman" pitchFamily="18" charset="0"/>
            </a:endParaRPr>
          </a:p>
        </p:txBody>
      </p:sp>
      <p:sp>
        <p:nvSpPr>
          <p:cNvPr id="120836" name="Content Placeholder 2"/>
          <p:cNvSpPr>
            <a:spLocks noGrp="1"/>
          </p:cNvSpPr>
          <p:nvPr>
            <p:ph idx="1"/>
          </p:nvPr>
        </p:nvSpPr>
        <p:spPr>
          <a:xfrm>
            <a:off x="1340768" y="1331640"/>
            <a:ext cx="5517232" cy="6034616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id-ID" sz="2400" dirty="0" smtClean="0"/>
              <a:t> </a:t>
            </a:r>
          </a:p>
          <a:p>
            <a:pPr>
              <a:buNone/>
            </a:pPr>
            <a:r>
              <a:rPr lang="id-ID" sz="2400" dirty="0" smtClean="0"/>
              <a:t>	</a:t>
            </a:r>
            <a:r>
              <a:rPr lang="id-ID" sz="3600" dirty="0" smtClean="0"/>
              <a:t>Menumbuhkembangkan budi pekerti peserta didik Berkebutuhan Khusus melalui pembudayaan ekosistem literasi sekolah yang diwujudkan dalam gerakan literasi sekolah agar mereka menjadi pembelajar sepanjang </a:t>
            </a:r>
            <a:r>
              <a:rPr lang="id-ID" sz="3600" dirty="0"/>
              <a:t> </a:t>
            </a:r>
            <a:r>
              <a:rPr lang="id-ID" sz="3600" dirty="0" smtClean="0"/>
              <a:t>hayat.</a:t>
            </a:r>
          </a:p>
          <a:p>
            <a:pPr>
              <a:buNone/>
            </a:pPr>
            <a:r>
              <a:rPr lang="en-US" sz="2400" b="1" dirty="0" smtClean="0"/>
              <a:t> </a:t>
            </a:r>
            <a:endParaRPr lang="id-ID" sz="2400" dirty="0" smtClean="0"/>
          </a:p>
          <a:p>
            <a:pPr algn="just">
              <a:buNone/>
            </a:pPr>
            <a:endParaRPr lang="en-US" sz="2400" b="0" dirty="0" smtClean="0">
              <a:latin typeface="Trebuchet MS" pitchFamily="34" charset="0"/>
              <a:ea typeface="ＭＳ Ｐゴシック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2776" y="366184"/>
            <a:ext cx="5102324" cy="1469512"/>
          </a:xfrm>
        </p:spPr>
        <p:txBody>
          <a:bodyPr/>
          <a:lstStyle/>
          <a:p>
            <a:r>
              <a:rPr lang="id-ID" dirty="0" smtClean="0"/>
              <a:t>SASARAN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2776" y="1835696"/>
            <a:ext cx="5102324" cy="603461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id-ID" sz="4000" dirty="0" smtClean="0"/>
              <a:t>	</a:t>
            </a:r>
            <a:r>
              <a:rPr lang="id-ID" sz="4400" dirty="0" smtClean="0"/>
              <a:t>Sasaran Gerakan Literasi Sekolah (GLS) PKLK adalah ekosistem Pendidikan Khusus jenjang pendidikan dasar dan menengah</a:t>
            </a:r>
            <a:r>
              <a:rPr lang="id-ID" sz="4000" dirty="0" smtClean="0"/>
              <a:t>.</a:t>
            </a:r>
          </a:p>
          <a:p>
            <a:pPr>
              <a:buNone/>
            </a:pPr>
            <a:endParaRPr lang="id-ID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PENDIDIKAN KHUSUS?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Berkebutuhan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(ABK) yang </a:t>
            </a:r>
            <a:r>
              <a:rPr lang="en-US" dirty="0" err="1" smtClean="0"/>
              <a:t>dilaksanakan</a:t>
            </a:r>
            <a:r>
              <a:rPr lang="en-US" dirty="0" smtClean="0"/>
              <a:t> </a:t>
            </a:r>
            <a:r>
              <a:rPr lang="en-US" dirty="0" err="1" smtClean="0"/>
              <a:t>dalam</a:t>
            </a:r>
            <a:r>
              <a:rPr lang="en-US" dirty="0" smtClean="0"/>
              <a:t> </a:t>
            </a:r>
            <a:r>
              <a:rPr lang="en-US" dirty="0" err="1" smtClean="0"/>
              <a:t>bentuk</a:t>
            </a:r>
            <a:r>
              <a:rPr lang="en-US" dirty="0" smtClean="0"/>
              <a:t>: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Segregasi</a:t>
            </a:r>
            <a:r>
              <a:rPr lang="en-US" dirty="0" smtClean="0"/>
              <a:t> (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ABK)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Integrasi</a:t>
            </a:r>
            <a:r>
              <a:rPr lang="en-US" dirty="0" smtClean="0"/>
              <a:t> (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Reguler</a:t>
            </a:r>
            <a:r>
              <a:rPr lang="en-US" dirty="0" smtClean="0"/>
              <a:t>/SLB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</a:t>
            </a:r>
            <a:r>
              <a:rPr lang="en-US" dirty="0" err="1" smtClean="0"/>
              <a:t>reguler</a:t>
            </a:r>
            <a:r>
              <a:rPr lang="en-US" dirty="0" smtClean="0"/>
              <a:t>)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Inklusif</a:t>
            </a:r>
            <a:r>
              <a:rPr lang="en-US" dirty="0" smtClean="0"/>
              <a:t> (</a:t>
            </a:r>
            <a:r>
              <a:rPr lang="en-US" dirty="0" err="1" smtClean="0"/>
              <a:t>Sekolah</a:t>
            </a:r>
            <a:r>
              <a:rPr lang="en-US" dirty="0" smtClean="0"/>
              <a:t> </a:t>
            </a:r>
            <a:r>
              <a:rPr lang="en-US" dirty="0" err="1" smtClean="0"/>
              <a:t>Reguler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Sistem</a:t>
            </a:r>
            <a:r>
              <a:rPr lang="en-US" dirty="0" smtClean="0"/>
              <a:t> yang </a:t>
            </a:r>
            <a:r>
              <a:rPr lang="en-US" dirty="0" err="1" smtClean="0"/>
              <a:t>menyesuaikan</a:t>
            </a:r>
            <a:r>
              <a:rPr lang="en-US" dirty="0" smtClean="0"/>
              <a:t> </a:t>
            </a:r>
            <a:r>
              <a:rPr lang="en-US" dirty="0" err="1" smtClean="0"/>
              <a:t>dengan</a:t>
            </a:r>
            <a:r>
              <a:rPr lang="en-US" dirty="0" smtClean="0"/>
              <a:t> </a:t>
            </a:r>
            <a:r>
              <a:rPr lang="en-US" dirty="0" err="1" smtClean="0"/>
              <a:t>kebutuhan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939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Layanan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adalah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untuk</a:t>
            </a:r>
            <a:r>
              <a:rPr lang="en-US" dirty="0" smtClean="0"/>
              <a:t> </a:t>
            </a:r>
            <a:r>
              <a:rPr lang="en-US" dirty="0" err="1" smtClean="0"/>
              <a:t>anak-anak</a:t>
            </a:r>
            <a:r>
              <a:rPr lang="en-US" dirty="0" smtClean="0"/>
              <a:t> </a:t>
            </a:r>
            <a:r>
              <a:rPr lang="en-US" dirty="0" err="1" smtClean="0"/>
              <a:t>terpencil</a:t>
            </a:r>
            <a:r>
              <a:rPr lang="en-US" dirty="0" smtClean="0"/>
              <a:t>, </a:t>
            </a:r>
            <a:r>
              <a:rPr lang="en-US" dirty="0" err="1" smtClean="0"/>
              <a:t>terbelakang</a:t>
            </a:r>
            <a:r>
              <a:rPr lang="en-US" dirty="0" smtClean="0"/>
              <a:t>, </a:t>
            </a:r>
            <a:r>
              <a:rPr lang="en-US" dirty="0" err="1" smtClean="0"/>
              <a:t>tertinggal</a:t>
            </a:r>
            <a:r>
              <a:rPr lang="en-US" dirty="0" smtClean="0"/>
              <a:t>, </a:t>
            </a:r>
            <a:r>
              <a:rPr lang="en-US" dirty="0" err="1" smtClean="0"/>
              <a:t>korban</a:t>
            </a:r>
            <a:r>
              <a:rPr lang="en-US" dirty="0" smtClean="0"/>
              <a:t> </a:t>
            </a:r>
            <a:r>
              <a:rPr lang="en-US" dirty="0" err="1" smtClean="0"/>
              <a:t>bencana</a:t>
            </a:r>
            <a:r>
              <a:rPr lang="en-US" dirty="0" smtClean="0"/>
              <a:t> </a:t>
            </a:r>
            <a:r>
              <a:rPr lang="en-US" dirty="0" err="1" smtClean="0"/>
              <a:t>alam</a:t>
            </a:r>
            <a:r>
              <a:rPr lang="en-US" dirty="0" smtClean="0"/>
              <a:t>, </a:t>
            </a:r>
            <a:r>
              <a:rPr lang="en-US" dirty="0" err="1" smtClean="0"/>
              <a:t>bencana</a:t>
            </a:r>
            <a:r>
              <a:rPr lang="en-US" dirty="0" smtClean="0"/>
              <a:t> </a:t>
            </a:r>
            <a:r>
              <a:rPr lang="en-US" dirty="0" err="1" smtClean="0"/>
              <a:t>sosial</a:t>
            </a:r>
            <a:r>
              <a:rPr lang="en-US" dirty="0" smtClean="0"/>
              <a:t>, </a:t>
            </a: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miskin</a:t>
            </a:r>
            <a:r>
              <a:rPr lang="en-US" dirty="0" smtClean="0"/>
              <a:t> </a:t>
            </a:r>
            <a:r>
              <a:rPr lang="en-US" dirty="0" err="1" smtClean="0"/>
              <a:t>absolut</a:t>
            </a:r>
            <a:r>
              <a:rPr lang="en-US" dirty="0" smtClean="0"/>
              <a:t> </a:t>
            </a:r>
            <a:r>
              <a:rPr lang="en-US" dirty="0" err="1" smtClean="0"/>
              <a:t>dll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9068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Berkebutuhan</a:t>
            </a:r>
            <a:r>
              <a:rPr lang="en-US" dirty="0" smtClean="0"/>
              <a:t> </a:t>
            </a:r>
            <a:r>
              <a:rPr lang="en-US" dirty="0" err="1" smtClean="0"/>
              <a:t>Khusus</a:t>
            </a:r>
            <a:r>
              <a:rPr lang="en-US" dirty="0" smtClean="0"/>
              <a:t> (ABK)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err="1" smtClean="0"/>
              <a:t>Tunanetra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Tunarungu</a:t>
            </a:r>
            <a:r>
              <a:rPr lang="en-US" dirty="0" smtClean="0"/>
              <a:t>/</a:t>
            </a:r>
            <a:r>
              <a:rPr lang="en-US" dirty="0" err="1" smtClean="0"/>
              <a:t>tunawicara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Tunagrahita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Tunadaksa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Autis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Tunaganda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Lamban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Kesulitan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endParaRPr lang="en-US" dirty="0" smtClean="0"/>
          </a:p>
          <a:p>
            <a:pPr marL="514350" indent="-514350">
              <a:buAutoNum type="arabicPeriod"/>
            </a:pPr>
            <a:r>
              <a:rPr lang="en-US" dirty="0" err="1" smtClean="0"/>
              <a:t>Anak</a:t>
            </a:r>
            <a:r>
              <a:rPr lang="en-US" dirty="0" smtClean="0"/>
              <a:t> </a:t>
            </a:r>
            <a:r>
              <a:rPr lang="en-US" dirty="0" err="1" smtClean="0"/>
              <a:t>Cerdas</a:t>
            </a:r>
            <a:r>
              <a:rPr lang="en-US" dirty="0" smtClean="0"/>
              <a:t>/</a:t>
            </a:r>
            <a:r>
              <a:rPr lang="en-US" dirty="0" err="1" smtClean="0"/>
              <a:t>Bakat</a:t>
            </a:r>
            <a:r>
              <a:rPr lang="en-US" dirty="0" smtClean="0"/>
              <a:t> Istimewa</a:t>
            </a:r>
          </a:p>
          <a:p>
            <a:pPr marL="514350" indent="-514350">
              <a:buAutoNum type="arabicPeriod"/>
            </a:pPr>
            <a:r>
              <a:rPr lang="en-US" dirty="0" err="1" smtClean="0"/>
              <a:t>Dll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850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Bentuk</a:t>
            </a:r>
            <a:r>
              <a:rPr lang="en-US" dirty="0" smtClean="0"/>
              <a:t> </a:t>
            </a:r>
            <a:r>
              <a:rPr lang="en-US" dirty="0" err="1" smtClean="0"/>
              <a:t>Pendidikan</a:t>
            </a:r>
            <a:r>
              <a:rPr lang="en-US" dirty="0" smtClean="0"/>
              <a:t> </a:t>
            </a:r>
            <a:r>
              <a:rPr lang="en-US" dirty="0" err="1" smtClean="0"/>
              <a:t>Segregasi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AutoNum type="arabicPeriod"/>
            </a:pPr>
            <a:r>
              <a:rPr lang="en-US" dirty="0" smtClean="0"/>
              <a:t>TKLB</a:t>
            </a:r>
          </a:p>
          <a:p>
            <a:pPr marL="514350" indent="-514350">
              <a:buAutoNum type="arabicPeriod"/>
            </a:pPr>
            <a:r>
              <a:rPr lang="en-US" dirty="0" smtClean="0"/>
              <a:t>SDLB</a:t>
            </a:r>
          </a:p>
          <a:p>
            <a:pPr marL="514350" indent="-514350">
              <a:buAutoNum type="arabicPeriod"/>
            </a:pPr>
            <a:r>
              <a:rPr lang="en-US" dirty="0" smtClean="0"/>
              <a:t>SMPLB</a:t>
            </a:r>
          </a:p>
          <a:p>
            <a:pPr marL="514350" indent="-514350">
              <a:buAutoNum type="arabicPeriod"/>
            </a:pPr>
            <a:r>
              <a:rPr lang="en-US" dirty="0" smtClean="0"/>
              <a:t>SMALB</a:t>
            </a:r>
          </a:p>
          <a:p>
            <a:pPr marL="514350" indent="-514350">
              <a:buAutoNum type="arabicPeriod"/>
            </a:pPr>
            <a:r>
              <a:rPr lang="en-US" dirty="0" smtClean="0"/>
              <a:t>SLB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1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Pendukung</a:t>
            </a:r>
            <a:r>
              <a:rPr lang="en-US" dirty="0" smtClean="0"/>
              <a:t> GLS di SLB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err="1" smtClean="0"/>
              <a:t>Perpustakaan</a:t>
            </a:r>
            <a:endParaRPr lang="en-US" dirty="0" smtClean="0"/>
          </a:p>
          <a:p>
            <a:r>
              <a:rPr lang="en-US" dirty="0" err="1" smtClean="0"/>
              <a:t>Pojok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Kelas</a:t>
            </a:r>
            <a:endParaRPr lang="en-US" dirty="0" smtClean="0"/>
          </a:p>
          <a:p>
            <a:r>
              <a:rPr lang="en-US" dirty="0" err="1" smtClean="0"/>
              <a:t>Pojok</a:t>
            </a:r>
            <a:r>
              <a:rPr lang="en-US" dirty="0" smtClean="0"/>
              <a:t> </a:t>
            </a:r>
            <a:r>
              <a:rPr lang="en-US" dirty="0" err="1" smtClean="0"/>
              <a:t>Buku</a:t>
            </a:r>
            <a:r>
              <a:rPr lang="en-US" dirty="0" smtClean="0"/>
              <a:t> </a:t>
            </a:r>
            <a:r>
              <a:rPr lang="en-US" dirty="0" err="1" smtClean="0"/>
              <a:t>Umum</a:t>
            </a:r>
            <a:endParaRPr lang="en-US" dirty="0" smtClean="0"/>
          </a:p>
          <a:p>
            <a:r>
              <a:rPr lang="en-US" dirty="0" err="1" smtClean="0"/>
              <a:t>Mading</a:t>
            </a:r>
            <a:endParaRPr lang="en-US" dirty="0" smtClean="0"/>
          </a:p>
          <a:p>
            <a:r>
              <a:rPr lang="en-US" dirty="0" err="1" smtClean="0"/>
              <a:t>Buletin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endParaRPr lang="en-US" dirty="0" smtClean="0"/>
          </a:p>
          <a:p>
            <a:r>
              <a:rPr lang="en-US" dirty="0" err="1" smtClean="0"/>
              <a:t>Kompetisi</a:t>
            </a:r>
            <a:r>
              <a:rPr lang="en-US" dirty="0" smtClean="0"/>
              <a:t> </a:t>
            </a:r>
            <a:r>
              <a:rPr lang="en-US" dirty="0" err="1" smtClean="0"/>
              <a:t>Kegiatan</a:t>
            </a:r>
            <a:r>
              <a:rPr lang="en-US" dirty="0" smtClean="0"/>
              <a:t> </a:t>
            </a:r>
            <a:r>
              <a:rPr lang="en-US" dirty="0" err="1" smtClean="0"/>
              <a:t>Litrasi</a:t>
            </a:r>
            <a:endParaRPr lang="en-US" dirty="0" smtClean="0"/>
          </a:p>
          <a:p>
            <a:r>
              <a:rPr lang="en-US" dirty="0" err="1" smtClean="0"/>
              <a:t>Pengakuan</a:t>
            </a:r>
            <a:r>
              <a:rPr lang="en-US" dirty="0" smtClean="0"/>
              <a:t> </a:t>
            </a:r>
            <a:r>
              <a:rPr lang="en-US" dirty="0" err="1" smtClean="0"/>
              <a:t>bakat</a:t>
            </a:r>
            <a:r>
              <a:rPr lang="en-US" dirty="0" smtClean="0"/>
              <a:t>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prestasi</a:t>
            </a:r>
            <a:r>
              <a:rPr lang="en-US" dirty="0" smtClean="0"/>
              <a:t> </a:t>
            </a:r>
            <a:r>
              <a:rPr lang="en-US" dirty="0" err="1" smtClean="0"/>
              <a:t>literasi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endParaRPr lang="en-US" dirty="0" smtClean="0"/>
          </a:p>
          <a:p>
            <a:r>
              <a:rPr lang="en-US" dirty="0" err="1" smtClean="0"/>
              <a:t>Lomba</a:t>
            </a:r>
            <a:r>
              <a:rPr lang="en-US" dirty="0" smtClean="0"/>
              <a:t> </a:t>
            </a:r>
            <a:r>
              <a:rPr lang="en-US" dirty="0" err="1" smtClean="0"/>
              <a:t>Literasi</a:t>
            </a:r>
            <a:r>
              <a:rPr lang="en-US" dirty="0" smtClean="0"/>
              <a:t> </a:t>
            </a:r>
            <a:r>
              <a:rPr lang="en-US" dirty="0" err="1" smtClean="0"/>
              <a:t>tingkat</a:t>
            </a:r>
            <a:r>
              <a:rPr lang="en-US" dirty="0" smtClean="0"/>
              <a:t> </a:t>
            </a:r>
            <a:r>
              <a:rPr lang="en-US" dirty="0" err="1" smtClean="0"/>
              <a:t>Sekolah</a:t>
            </a:r>
            <a:r>
              <a:rPr lang="en-US" dirty="0" smtClean="0"/>
              <a:t>, </a:t>
            </a:r>
            <a:r>
              <a:rPr lang="en-US" dirty="0" err="1" smtClean="0"/>
              <a:t>kabupaten</a:t>
            </a:r>
            <a:r>
              <a:rPr lang="en-US" dirty="0" smtClean="0"/>
              <a:t>/</a:t>
            </a:r>
            <a:r>
              <a:rPr lang="en-US" dirty="0" err="1" smtClean="0"/>
              <a:t>kota</a:t>
            </a:r>
            <a:r>
              <a:rPr lang="en-US" dirty="0" smtClean="0"/>
              <a:t>, </a:t>
            </a:r>
            <a:r>
              <a:rPr lang="en-US" dirty="0" err="1" smtClean="0"/>
              <a:t>provinsi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nasional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Kompilasi</a:t>
            </a:r>
            <a:r>
              <a:rPr lang="en-US" dirty="0" smtClean="0"/>
              <a:t> </a:t>
            </a:r>
            <a:r>
              <a:rPr lang="en-US" dirty="0" err="1" smtClean="0"/>
              <a:t>hasil-hasil</a:t>
            </a:r>
            <a:r>
              <a:rPr lang="en-US" dirty="0" smtClean="0"/>
              <a:t> </a:t>
            </a:r>
            <a:r>
              <a:rPr lang="en-US" dirty="0" err="1" smtClean="0"/>
              <a:t>karya</a:t>
            </a:r>
            <a:r>
              <a:rPr lang="en-US" dirty="0" smtClean="0"/>
              <a:t> </a:t>
            </a:r>
            <a:r>
              <a:rPr lang="en-US" dirty="0" err="1" smtClean="0"/>
              <a:t>literasi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738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1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Diagram 5"/>
          <p:cNvGraphicFramePr/>
          <p:nvPr/>
        </p:nvGraphicFramePr>
        <p:xfrm>
          <a:off x="742950" y="508000"/>
          <a:ext cx="5372100" cy="680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</TotalTime>
  <Words>969</Words>
  <Application>Microsoft Macintosh PowerPoint</Application>
  <PresentationFormat>On-screen Show (4:3)</PresentationFormat>
  <Paragraphs>168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Calibri</vt:lpstr>
      <vt:lpstr>Franklin Gothic Book</vt:lpstr>
      <vt:lpstr>Franklin Gothic Medium</vt:lpstr>
      <vt:lpstr>ＭＳ Ｐゴシック</vt:lpstr>
      <vt:lpstr>Times New Roman</vt:lpstr>
      <vt:lpstr>Trebuchet MS</vt:lpstr>
      <vt:lpstr>Arial</vt:lpstr>
      <vt:lpstr>Office Theme</vt:lpstr>
      <vt:lpstr>PowerPoint Presentation</vt:lpstr>
      <vt:lpstr>Tujuan</vt:lpstr>
      <vt:lpstr>SASARAN</vt:lpstr>
      <vt:lpstr>PENDIDIKAN KHUSUS?</vt:lpstr>
      <vt:lpstr>Pendidikan Layanan Khusus?</vt:lpstr>
      <vt:lpstr>Anak Berkebutuhan Khusus (ABK) ?</vt:lpstr>
      <vt:lpstr>Bentuk Pendidikan Segregasi?</vt:lpstr>
      <vt:lpstr>Pendukung GLS di SLB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MONITORING DAN EVALUASI</vt:lpstr>
      <vt:lpstr>Conclusion </vt:lpstr>
      <vt:lpstr>PowerPoint Presentation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Microsoft Office User</cp:lastModifiedBy>
  <cp:revision>55</cp:revision>
  <dcterms:created xsi:type="dcterms:W3CDTF">2016-01-26T03:21:51Z</dcterms:created>
  <dcterms:modified xsi:type="dcterms:W3CDTF">2016-04-29T02:30:21Z</dcterms:modified>
</cp:coreProperties>
</file>