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charts/chart3.xml" ContentType="application/vnd.openxmlformats-officedocument.drawingml.char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notesSlides/notesSlide1.xml" ContentType="application/vnd.openxmlformats-officedocument.presentationml.notesSlid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506" r:id="rId2"/>
    <p:sldId id="369" r:id="rId3"/>
    <p:sldId id="486" r:id="rId4"/>
    <p:sldId id="386" r:id="rId5"/>
    <p:sldId id="405" r:id="rId6"/>
    <p:sldId id="485" r:id="rId7"/>
    <p:sldId id="503" r:id="rId8"/>
    <p:sldId id="442" r:id="rId9"/>
    <p:sldId id="418" r:id="rId10"/>
    <p:sldId id="419" r:id="rId11"/>
    <p:sldId id="497" r:id="rId12"/>
    <p:sldId id="382" r:id="rId13"/>
    <p:sldId id="383" r:id="rId14"/>
    <p:sldId id="420" r:id="rId15"/>
    <p:sldId id="496" r:id="rId16"/>
    <p:sldId id="498" r:id="rId17"/>
    <p:sldId id="499" r:id="rId18"/>
    <p:sldId id="374" r:id="rId19"/>
    <p:sldId id="375" r:id="rId20"/>
    <p:sldId id="376" r:id="rId21"/>
    <p:sldId id="377" r:id="rId22"/>
    <p:sldId id="406" r:id="rId23"/>
    <p:sldId id="346" r:id="rId24"/>
    <p:sldId id="347" r:id="rId25"/>
    <p:sldId id="348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92C6"/>
    <a:srgbClr val="E757D6"/>
    <a:srgbClr val="623D93"/>
    <a:srgbClr val="E02CCB"/>
    <a:srgbClr val="29E420"/>
    <a:srgbClr val="FF00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974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d-ID"/>
  <c:style val="28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Sheet1!$B$5</c:f>
              <c:strCache>
                <c:ptCount val="1"/>
                <c:pt idx="0">
                  <c:v>KASUS PERLINDUNGAN ANAK </c:v>
                </c:pt>
              </c:strCache>
            </c:strRef>
          </c:tx>
          <c:dLbls>
            <c:dLbl>
              <c:idx val="0"/>
              <c:layout>
                <c:manualLayout>
                  <c:x val="-7.8858267716535493E-2"/>
                  <c:y val="6.8345876080150442E-2"/>
                </c:manualLayout>
              </c:layout>
              <c:showVal val="1"/>
            </c:dLbl>
            <c:dLbl>
              <c:idx val="1"/>
              <c:layout>
                <c:manualLayout>
                  <c:x val="-0.10100423526604629"/>
                  <c:y val="-6.3593115894531524E-2"/>
                </c:manualLayout>
              </c:layout>
              <c:showVal val="1"/>
            </c:dLbl>
            <c:dLbl>
              <c:idx val="2"/>
              <c:layout>
                <c:manualLayout>
                  <c:x val="-8.1007814364113598E-2"/>
                  <c:y val="6.8345876080150442E-2"/>
                </c:manualLayout>
              </c:layout>
              <c:showVal val="1"/>
            </c:dLbl>
            <c:dLbl>
              <c:idx val="3"/>
              <c:layout>
                <c:manualLayout>
                  <c:x val="-0.1267561441183489"/>
                  <c:y val="-5.9860749263618382E-2"/>
                </c:manualLayout>
              </c:layout>
              <c:showVal val="1"/>
            </c:dLbl>
            <c:dLbl>
              <c:idx val="4"/>
              <c:layout>
                <c:manualLayout>
                  <c:x val="-0.10565229062276305"/>
                  <c:y val="8.5131700946930844E-2"/>
                </c:manualLayout>
              </c:layout>
              <c:showVal val="1"/>
            </c:dLbl>
            <c:dLbl>
              <c:idx val="5"/>
              <c:layout>
                <c:manualLayout>
                  <c:x val="-3.698401336196618E-4"/>
                  <c:y val="-5.9366693512234031E-2"/>
                </c:manualLayout>
              </c:layout>
              <c:showVal val="1"/>
            </c:dLbl>
            <c:dLbl>
              <c:idx val="6"/>
              <c:layout>
                <c:manualLayout>
                  <c:x val="-4.8966367576146121E-2"/>
                  <c:y val="6.6305737206577994E-2"/>
                </c:manualLayout>
              </c:layout>
              <c:showVal val="1"/>
            </c:dLbl>
            <c:dLbl>
              <c:idx val="7"/>
              <c:layout>
                <c:manualLayout>
                  <c:x val="-5.5813953488372023E-2"/>
                  <c:y val="-5.6497175141242979E-2"/>
                </c:manualLayout>
              </c:layout>
              <c:showVal val="1"/>
            </c:dLbl>
            <c:dLbl>
              <c:idx val="8"/>
              <c:layout>
                <c:manualLayout>
                  <c:x val="-3.1007751937984492E-2"/>
                  <c:y val="6.7796610169491817E-2"/>
                </c:manualLayout>
              </c:layout>
              <c:showVal val="1"/>
            </c:dLbl>
            <c:dLbl>
              <c:idx val="9"/>
              <c:layout>
                <c:manualLayout>
                  <c:x val="-4.3410852713178294E-2"/>
                  <c:y val="-8.2862523540489924E-2"/>
                </c:manualLayout>
              </c:layout>
              <c:showVal val="1"/>
            </c:dLbl>
            <c:dLbl>
              <c:idx val="10"/>
              <c:layout>
                <c:manualLayout>
                  <c:x val="-3.7209302325581492E-2"/>
                  <c:y val="7.9096045197740203E-2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b="1"/>
                </a:pPr>
                <a:endParaRPr lang="id-ID"/>
              </a:p>
            </c:txPr>
            <c:showVal val="1"/>
          </c:dLbls>
          <c:cat>
            <c:numRef>
              <c:f>Sheet1!$C$6:$H$6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Sheet1!$C$7:$H$7</c:f>
              <c:numCache>
                <c:formatCode>General</c:formatCode>
                <c:ptCount val="6"/>
                <c:pt idx="0">
                  <c:v>276</c:v>
                </c:pt>
                <c:pt idx="1">
                  <c:v>522</c:v>
                </c:pt>
                <c:pt idx="2">
                  <c:v>371</c:v>
                </c:pt>
                <c:pt idx="3">
                  <c:v>461</c:v>
                </c:pt>
                <c:pt idx="4">
                  <c:v>538</c:v>
                </c:pt>
                <c:pt idx="5">
                  <c:v>402</c:v>
                </c:pt>
              </c:numCache>
            </c:numRef>
          </c:val>
        </c:ser>
        <c:dLbls>
          <c:showVal val="1"/>
        </c:dLbls>
        <c:marker val="1"/>
        <c:axId val="64330368"/>
        <c:axId val="64979328"/>
      </c:lineChart>
      <c:catAx>
        <c:axId val="64330368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 sz="2000"/>
            </a:pPr>
            <a:endParaRPr lang="id-ID"/>
          </a:p>
        </c:txPr>
        <c:crossAx val="64979328"/>
        <c:crosses val="autoZero"/>
        <c:auto val="1"/>
        <c:lblAlgn val="ctr"/>
        <c:lblOffset val="100"/>
      </c:catAx>
      <c:valAx>
        <c:axId val="6497932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 sz="1200"/>
            </a:pPr>
            <a:endParaRPr lang="id-ID"/>
          </a:p>
        </c:txPr>
        <c:crossAx val="6433036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id-ID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d-ID"/>
  <c:style val="29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Sheet1!$B$16</c:f>
              <c:strCache>
                <c:ptCount val="1"/>
                <c:pt idx="0">
                  <c:v>KASUS PERLINDUNGAN ANAK </c:v>
                </c:pt>
              </c:strCache>
            </c:strRef>
          </c:tx>
          <c:dLbls>
            <c:dLbl>
              <c:idx val="0"/>
              <c:layout>
                <c:manualLayout>
                  <c:x val="-7.6017333770778683E-2"/>
                  <c:y val="6.5421789381590462E-2"/>
                </c:manualLayout>
              </c:layout>
              <c:showVal val="1"/>
            </c:dLbl>
            <c:dLbl>
              <c:idx val="1"/>
              <c:layout>
                <c:manualLayout>
                  <c:x val="-0.14679598643919536"/>
                  <c:y val="-3.4687111479486159E-2"/>
                </c:manualLayout>
              </c:layout>
              <c:showVal val="1"/>
            </c:dLbl>
            <c:dLbl>
              <c:idx val="2"/>
              <c:layout>
                <c:manualLayout>
                  <c:x val="-7.573955599300089E-2"/>
                  <c:y val="8.7838789888106089E-2"/>
                </c:manualLayout>
              </c:layout>
              <c:showVal val="1"/>
            </c:dLbl>
            <c:dLbl>
              <c:idx val="3"/>
              <c:layout>
                <c:manualLayout>
                  <c:x val="-6.5790955818022814E-2"/>
                  <c:y val="-7.5147810471059465E-2"/>
                </c:manualLayout>
              </c:layout>
              <c:showVal val="1"/>
            </c:dLbl>
            <c:dLbl>
              <c:idx val="4"/>
              <c:layout>
                <c:manualLayout>
                  <c:x val="-7.9354768153980806E-2"/>
                  <c:y val="6.533107703642313E-2"/>
                </c:manualLayout>
              </c:layout>
              <c:showVal val="1"/>
            </c:dLbl>
            <c:dLbl>
              <c:idx val="5"/>
              <c:layout>
                <c:manualLayout>
                  <c:x val="-4.9612403100775387E-2"/>
                  <c:y val="-6.2931625072289679E-2"/>
                </c:manualLayout>
              </c:layout>
              <c:showVal val="1"/>
            </c:dLbl>
            <c:dLbl>
              <c:idx val="6"/>
              <c:layout>
                <c:manualLayout>
                  <c:x val="-4.8966367576146114E-2"/>
                  <c:y val="6.6305737206577994E-2"/>
                </c:manualLayout>
              </c:layout>
              <c:showVal val="1"/>
            </c:dLbl>
            <c:dLbl>
              <c:idx val="7"/>
              <c:layout>
                <c:manualLayout>
                  <c:x val="-5.5813953488372023E-2"/>
                  <c:y val="-5.6497175141242938E-2"/>
                </c:manualLayout>
              </c:layout>
              <c:showVal val="1"/>
            </c:dLbl>
            <c:dLbl>
              <c:idx val="8"/>
              <c:layout>
                <c:manualLayout>
                  <c:x val="-3.1007751937984489E-2"/>
                  <c:y val="6.7796610169491844E-2"/>
                </c:manualLayout>
              </c:layout>
              <c:showVal val="1"/>
            </c:dLbl>
            <c:dLbl>
              <c:idx val="9"/>
              <c:layout>
                <c:manualLayout>
                  <c:x val="-4.3410852713178287E-2"/>
                  <c:y val="-8.2862523540489952E-2"/>
                </c:manualLayout>
              </c:layout>
              <c:showVal val="1"/>
            </c:dLbl>
            <c:dLbl>
              <c:idx val="10"/>
              <c:layout>
                <c:manualLayout>
                  <c:x val="-3.7209302325581492E-2"/>
                  <c:y val="7.9096045197740134E-2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b="1"/>
                </a:pPr>
                <a:endParaRPr lang="id-ID"/>
              </a:p>
            </c:txPr>
            <c:showVal val="1"/>
          </c:dLbls>
          <c:cat>
            <c:numRef>
              <c:f>Sheet1!$C$17:$H$17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Sheet1!$C$18:$H$18</c:f>
              <c:numCache>
                <c:formatCode>General</c:formatCode>
                <c:ptCount val="6"/>
                <c:pt idx="0">
                  <c:v>221</c:v>
                </c:pt>
                <c:pt idx="1">
                  <c:v>261</c:v>
                </c:pt>
                <c:pt idx="2">
                  <c:v>438</c:v>
                </c:pt>
                <c:pt idx="3">
                  <c:v>360</c:v>
                </c:pt>
                <c:pt idx="4">
                  <c:v>374</c:v>
                </c:pt>
                <c:pt idx="5">
                  <c:v>355</c:v>
                </c:pt>
              </c:numCache>
            </c:numRef>
          </c:val>
        </c:ser>
        <c:dLbls>
          <c:showVal val="1"/>
        </c:dLbls>
        <c:marker val="1"/>
        <c:axId val="32669696"/>
        <c:axId val="32671232"/>
      </c:lineChart>
      <c:catAx>
        <c:axId val="326696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 sz="2000"/>
            </a:pPr>
            <a:endParaRPr lang="id-ID"/>
          </a:p>
        </c:txPr>
        <c:crossAx val="32671232"/>
        <c:crosses val="autoZero"/>
        <c:auto val="1"/>
        <c:lblAlgn val="ctr"/>
        <c:lblOffset val="100"/>
      </c:catAx>
      <c:valAx>
        <c:axId val="326712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 sz="1200"/>
            </a:pPr>
            <a:endParaRPr lang="id-ID"/>
          </a:p>
        </c:txPr>
        <c:crossAx val="3266969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id-ID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id-ID"/>
  <c:style val="30"/>
  <c:chart>
    <c:autoTitleDeleted val="1"/>
    <c:plotArea>
      <c:layout/>
      <c:lineChart>
        <c:grouping val="standard"/>
        <c:ser>
          <c:idx val="0"/>
          <c:order val="0"/>
          <c:tx>
            <c:strRef>
              <c:f>Sheet1!$B$30</c:f>
              <c:strCache>
                <c:ptCount val="1"/>
                <c:pt idx="0">
                  <c:v>KASUS PERLINDUNGAN ANAK </c:v>
                </c:pt>
              </c:strCache>
            </c:strRef>
          </c:tx>
          <c:dLbls>
            <c:dLbl>
              <c:idx val="0"/>
              <c:layout>
                <c:manualLayout>
                  <c:x val="-0.10824537137259313"/>
                  <c:y val="7.0295160473361887E-2"/>
                </c:manualLayout>
              </c:layout>
              <c:showVal val="1"/>
            </c:dLbl>
            <c:dLbl>
              <c:idx val="1"/>
              <c:layout>
                <c:manualLayout>
                  <c:x val="-0.11901700671032298"/>
                  <c:y val="-7.1724225261316013E-2"/>
                </c:manualLayout>
              </c:layout>
              <c:showVal val="1"/>
            </c:dLbl>
            <c:dLbl>
              <c:idx val="2"/>
              <c:layout>
                <c:manualLayout>
                  <c:x val="-6.2730220145979898E-2"/>
                  <c:y val="5.5675047198047611E-2"/>
                </c:manualLayout>
              </c:layout>
              <c:showVal val="1"/>
            </c:dLbl>
            <c:dLbl>
              <c:idx val="3"/>
              <c:layout>
                <c:manualLayout>
                  <c:x val="-0.15753954262487591"/>
                  <c:y val="-4.4933692498963979E-2"/>
                </c:manualLayout>
              </c:layout>
              <c:showVal val="1"/>
            </c:dLbl>
            <c:dLbl>
              <c:idx val="4"/>
              <c:layout>
                <c:manualLayout>
                  <c:x val="-6.1281511787243469E-2"/>
                  <c:y val="6.0457475710273073E-2"/>
                </c:manualLayout>
              </c:layout>
              <c:showVal val="1"/>
            </c:dLbl>
            <c:dLbl>
              <c:idx val="5"/>
              <c:layout>
                <c:manualLayout>
                  <c:x val="-4.9612403100775415E-2"/>
                  <c:y val="-6.2931625072289679E-2"/>
                </c:manualLayout>
              </c:layout>
              <c:showVal val="1"/>
            </c:dLbl>
            <c:dLbl>
              <c:idx val="6"/>
              <c:layout>
                <c:manualLayout>
                  <c:x val="-4.8966367576146114E-2"/>
                  <c:y val="6.6305737206577994E-2"/>
                </c:manualLayout>
              </c:layout>
              <c:showVal val="1"/>
            </c:dLbl>
            <c:dLbl>
              <c:idx val="7"/>
              <c:layout>
                <c:manualLayout>
                  <c:x val="-5.5813953488372023E-2"/>
                  <c:y val="-5.6497175141242938E-2"/>
                </c:manualLayout>
              </c:layout>
              <c:showVal val="1"/>
            </c:dLbl>
            <c:dLbl>
              <c:idx val="8"/>
              <c:layout>
                <c:manualLayout>
                  <c:x val="-3.1007751937984489E-2"/>
                  <c:y val="6.77966101694919E-2"/>
                </c:manualLayout>
              </c:layout>
              <c:showVal val="1"/>
            </c:dLbl>
            <c:dLbl>
              <c:idx val="9"/>
              <c:layout>
                <c:manualLayout>
                  <c:x val="-4.3410852713178287E-2"/>
                  <c:y val="-8.2862523540490021E-2"/>
                </c:manualLayout>
              </c:layout>
              <c:showVal val="1"/>
            </c:dLbl>
            <c:dLbl>
              <c:idx val="10"/>
              <c:layout>
                <c:manualLayout>
                  <c:x val="-3.7209302325581506E-2"/>
                  <c:y val="7.9096045197740134E-2"/>
                </c:manualLayout>
              </c:layout>
              <c:showVal val="1"/>
            </c:dLbl>
            <c:txPr>
              <a:bodyPr/>
              <a:lstStyle/>
              <a:p>
                <a:pPr>
                  <a:defRPr lang="en-US" sz="1800" b="1"/>
                </a:pPr>
                <a:endParaRPr lang="id-ID"/>
              </a:p>
            </c:txPr>
            <c:showVal val="1"/>
          </c:dLbls>
          <c:cat>
            <c:numRef>
              <c:f>Sheet1!$C$31:$H$31</c:f>
              <c:numCache>
                <c:formatCode>General</c:formatCode>
                <c:ptCount val="6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</c:numCache>
            </c:numRef>
          </c:cat>
          <c:val>
            <c:numRef>
              <c:f>Sheet1!$C$32:$H$32</c:f>
              <c:numCache>
                <c:formatCode>General</c:formatCode>
                <c:ptCount val="6"/>
                <c:pt idx="0">
                  <c:v>188</c:v>
                </c:pt>
                <c:pt idx="1">
                  <c:v>175</c:v>
                </c:pt>
                <c:pt idx="2">
                  <c:v>247</c:v>
                </c:pt>
                <c:pt idx="3">
                  <c:v>322</c:v>
                </c:pt>
                <c:pt idx="4">
                  <c:v>463</c:v>
                </c:pt>
                <c:pt idx="5">
                  <c:v>464</c:v>
                </c:pt>
              </c:numCache>
            </c:numRef>
          </c:val>
        </c:ser>
        <c:dLbls>
          <c:showVal val="1"/>
        </c:dLbls>
        <c:marker val="1"/>
        <c:axId val="33015296"/>
        <c:axId val="33016832"/>
      </c:lineChart>
      <c:catAx>
        <c:axId val="3301529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lang="en-US" sz="2000"/>
            </a:pPr>
            <a:endParaRPr lang="id-ID"/>
          </a:p>
        </c:txPr>
        <c:crossAx val="33016832"/>
        <c:crosses val="autoZero"/>
        <c:auto val="1"/>
        <c:lblAlgn val="ctr"/>
        <c:lblOffset val="100"/>
      </c:catAx>
      <c:valAx>
        <c:axId val="330168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txPr>
          <a:bodyPr/>
          <a:lstStyle/>
          <a:p>
            <a:pPr>
              <a:defRPr lang="en-US" sz="1100"/>
            </a:pPr>
            <a:endParaRPr lang="id-ID"/>
          </a:p>
        </c:txPr>
        <c:crossAx val="33015296"/>
        <c:crosses val="autoZero"/>
        <c:crossBetween val="between"/>
      </c:valAx>
    </c:plotArea>
    <c:plotVisOnly val="1"/>
    <c:dispBlanksAs val="gap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7A0463A-37E7-4BFF-9C51-6C76DC8EFF6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0BD43F2-B024-4057-8B88-ADB5FD2E2F94}">
      <dgm:prSet phldrT="[Text]" custT="1"/>
      <dgm:spPr>
        <a:solidFill>
          <a:srgbClr val="92D050"/>
        </a:solidFill>
      </dgm:spPr>
      <dgm:t>
        <a:bodyPr/>
        <a:lstStyle/>
        <a:p>
          <a:r>
            <a:rPr lang="id-ID" sz="1800" b="1" dirty="0" smtClean="0">
              <a:solidFill>
                <a:schemeClr val="tx1"/>
              </a:solidFill>
            </a:rPr>
            <a:t>KEBIJAKAN</a:t>
          </a:r>
          <a:endParaRPr lang="id-ID" sz="1800" b="1" dirty="0">
            <a:solidFill>
              <a:schemeClr val="tx1"/>
            </a:solidFill>
          </a:endParaRPr>
        </a:p>
      </dgm:t>
    </dgm:pt>
    <dgm:pt modelId="{FDDDE165-F5CF-4D65-B39F-30FC78DAF4B6}" type="parTrans" cxnId="{1B2A1B3D-6CE5-41F4-85BA-E4B394FE35C9}">
      <dgm:prSet/>
      <dgm:spPr/>
      <dgm:t>
        <a:bodyPr/>
        <a:lstStyle/>
        <a:p>
          <a:endParaRPr lang="id-ID"/>
        </a:p>
      </dgm:t>
    </dgm:pt>
    <dgm:pt modelId="{89B68538-69AA-445B-97B2-1FC195D2626A}" type="sibTrans" cxnId="{1B2A1B3D-6CE5-41F4-85BA-E4B394FE35C9}">
      <dgm:prSet/>
      <dgm:spPr/>
      <dgm:t>
        <a:bodyPr/>
        <a:lstStyle/>
        <a:p>
          <a:endParaRPr lang="id-ID"/>
        </a:p>
      </dgm:t>
    </dgm:pt>
    <dgm:pt modelId="{AF67133E-76A1-4493-8E25-5AD8B13420F9}">
      <dgm:prSet phldrT="[Text]"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1800" b="1" dirty="0" smtClean="0"/>
            <a:t>KERPRES NOMOR 36/1990 TTG RATIFIKASI KHA</a:t>
          </a:r>
          <a:endParaRPr lang="id-ID" sz="1800" dirty="0"/>
        </a:p>
      </dgm:t>
    </dgm:pt>
    <dgm:pt modelId="{E0B5945F-1DB1-4839-B369-289C8A5E17BB}" type="parTrans" cxnId="{63FF4F89-F146-4126-B121-60216C1EFE04}">
      <dgm:prSet/>
      <dgm:spPr/>
      <dgm:t>
        <a:bodyPr/>
        <a:lstStyle/>
        <a:p>
          <a:endParaRPr lang="id-ID"/>
        </a:p>
      </dgm:t>
    </dgm:pt>
    <dgm:pt modelId="{ADBE712F-5C83-4685-823A-09E3670E359A}" type="sibTrans" cxnId="{63FF4F89-F146-4126-B121-60216C1EFE04}">
      <dgm:prSet/>
      <dgm:spPr/>
      <dgm:t>
        <a:bodyPr/>
        <a:lstStyle/>
        <a:p>
          <a:endParaRPr lang="id-ID"/>
        </a:p>
      </dgm:t>
    </dgm:pt>
    <dgm:pt modelId="{52DA3623-C95C-46CE-B2A7-A67AE7310A0D}">
      <dgm:prSet phldrT="[Text]" custT="1"/>
      <dgm:spPr>
        <a:solidFill>
          <a:schemeClr val="accent6">
            <a:lumMod val="75000"/>
          </a:schemeClr>
        </a:solidFill>
      </dgm:spPr>
      <dgm:t>
        <a:bodyPr/>
        <a:lstStyle/>
        <a:p>
          <a:r>
            <a:rPr lang="id-ID" sz="1800" b="1" dirty="0" smtClean="0">
              <a:solidFill>
                <a:schemeClr val="tx1"/>
              </a:solidFill>
            </a:rPr>
            <a:t>KONDISI SEKOLAH</a:t>
          </a:r>
          <a:endParaRPr lang="id-ID" sz="1800" b="1" dirty="0">
            <a:solidFill>
              <a:schemeClr val="tx1"/>
            </a:solidFill>
          </a:endParaRPr>
        </a:p>
      </dgm:t>
    </dgm:pt>
    <dgm:pt modelId="{C7A33DC0-3574-4C1E-B166-F0C220C522EB}" type="parTrans" cxnId="{49447F78-760D-4087-A08D-1A3D04914685}">
      <dgm:prSet/>
      <dgm:spPr/>
      <dgm:t>
        <a:bodyPr/>
        <a:lstStyle/>
        <a:p>
          <a:endParaRPr lang="id-ID"/>
        </a:p>
      </dgm:t>
    </dgm:pt>
    <dgm:pt modelId="{CAC688EB-63BE-459B-A8B3-BA5C81519384}" type="sibTrans" cxnId="{49447F78-760D-4087-A08D-1A3D04914685}">
      <dgm:prSet/>
      <dgm:spPr/>
      <dgm:t>
        <a:bodyPr/>
        <a:lstStyle/>
        <a:p>
          <a:endParaRPr lang="id-ID"/>
        </a:p>
      </dgm:t>
    </dgm:pt>
    <dgm:pt modelId="{436845D0-FE76-408B-815A-8B814E0305F1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id-ID" sz="2000" b="1" dirty="0" smtClean="0"/>
            <a:t>Keprihatinan orang tua, keluarga, masyarakat dan pemerintah karena kondisi anak-anak di sekolah yang  rawan kekerasan, keracunan, kecelakaan, kotor, kondisi gedung yang mudah rubuh jika ada bencana dll </a:t>
          </a:r>
          <a:endParaRPr lang="id-ID" sz="2000" b="1" dirty="0"/>
        </a:p>
      </dgm:t>
    </dgm:pt>
    <dgm:pt modelId="{4B661802-915B-4690-86AB-9B5CE081ADDE}" type="parTrans" cxnId="{E942F303-8784-4AF9-A424-95B11D71689D}">
      <dgm:prSet/>
      <dgm:spPr/>
      <dgm:t>
        <a:bodyPr/>
        <a:lstStyle/>
        <a:p>
          <a:endParaRPr lang="id-ID"/>
        </a:p>
      </dgm:t>
    </dgm:pt>
    <dgm:pt modelId="{37261870-55D9-496C-B210-A1269D5C7293}" type="sibTrans" cxnId="{E942F303-8784-4AF9-A424-95B11D71689D}">
      <dgm:prSet/>
      <dgm:spPr/>
      <dgm:t>
        <a:bodyPr/>
        <a:lstStyle/>
        <a:p>
          <a:endParaRPr lang="id-ID"/>
        </a:p>
      </dgm:t>
    </dgm:pt>
    <dgm:pt modelId="{AFEB4710-E4ED-4201-A3A0-C0EB65C8B4AD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1800" b="1" dirty="0" smtClean="0"/>
            <a:t>UU TTG  PERLINDUNGAN ANAK DAN PERUBAHANNYA ( UU 23/2002 , UU NOMOR 35/2014 , UU 17/2016)</a:t>
          </a:r>
        </a:p>
      </dgm:t>
    </dgm:pt>
    <dgm:pt modelId="{EFBCB8C6-FF87-4CAE-8605-5E0A9D345982}" type="parTrans" cxnId="{3017827C-E15D-454A-9DA7-9ECF24A44452}">
      <dgm:prSet/>
      <dgm:spPr/>
      <dgm:t>
        <a:bodyPr/>
        <a:lstStyle/>
        <a:p>
          <a:endParaRPr lang="id-ID"/>
        </a:p>
      </dgm:t>
    </dgm:pt>
    <dgm:pt modelId="{3A966310-422C-4A0A-9A5D-1A6164FB3C50}" type="sibTrans" cxnId="{3017827C-E15D-454A-9DA7-9ECF24A44452}">
      <dgm:prSet/>
      <dgm:spPr/>
      <dgm:t>
        <a:bodyPr/>
        <a:lstStyle/>
        <a:p>
          <a:endParaRPr lang="id-ID"/>
        </a:p>
      </dgm:t>
    </dgm:pt>
    <dgm:pt modelId="{7D8A428B-544E-41A9-AD4D-D48CDBB78DEB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b="1" dirty="0" smtClean="0"/>
            <a:t>1/3 </a:t>
          </a:r>
          <a:r>
            <a:rPr lang="en-US" sz="2000" b="1" dirty="0" err="1" smtClean="0"/>
            <a:t>Waktu</a:t>
          </a:r>
          <a:r>
            <a:rPr lang="en-US" sz="2000" b="1" dirty="0" smtClean="0"/>
            <a:t> </a:t>
          </a:r>
          <a:r>
            <a:rPr lang="en-US" sz="2000" b="1" dirty="0" err="1" smtClean="0"/>
            <a:t>anak</a:t>
          </a:r>
          <a:r>
            <a:rPr lang="en-US" sz="2000" b="1" dirty="0" smtClean="0"/>
            <a:t> </a:t>
          </a:r>
          <a:r>
            <a:rPr lang="en-US" sz="2000" b="1" dirty="0" err="1" smtClean="0"/>
            <a:t>berada</a:t>
          </a:r>
          <a:r>
            <a:rPr lang="en-US" sz="2000" b="1" dirty="0" smtClean="0"/>
            <a:t>  di </a:t>
          </a:r>
          <a:r>
            <a:rPr lang="en-US" sz="2000" b="1" dirty="0" err="1" smtClean="0"/>
            <a:t>sekolah</a:t>
          </a:r>
          <a:r>
            <a:rPr lang="en-US" sz="2000" b="1" dirty="0" smtClean="0"/>
            <a:t> </a:t>
          </a:r>
          <a:endParaRPr lang="id-ID" sz="2000" b="1" dirty="0"/>
        </a:p>
      </dgm:t>
    </dgm:pt>
    <dgm:pt modelId="{119B50E3-B784-47D1-91B9-0E6C59DADDB3}" type="parTrans" cxnId="{8180E68E-3D4D-4102-A0B1-002A7FF7D5F8}">
      <dgm:prSet/>
      <dgm:spPr/>
      <dgm:t>
        <a:bodyPr/>
        <a:lstStyle/>
        <a:p>
          <a:endParaRPr lang="id-ID"/>
        </a:p>
      </dgm:t>
    </dgm:pt>
    <dgm:pt modelId="{8F51226A-523C-4079-9FF0-95FD82C7AA46}" type="sibTrans" cxnId="{8180E68E-3D4D-4102-A0B1-002A7FF7D5F8}">
      <dgm:prSet/>
      <dgm:spPr/>
      <dgm:t>
        <a:bodyPr/>
        <a:lstStyle/>
        <a:p>
          <a:endParaRPr lang="id-ID"/>
        </a:p>
      </dgm:t>
    </dgm:pt>
    <dgm:pt modelId="{F737FEAD-EACE-44D8-A242-EABAF34864C4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id-ID" b="1" dirty="0" smtClean="0">
              <a:solidFill>
                <a:schemeClr val="tx1"/>
              </a:solidFill>
            </a:rPr>
            <a:t>KELEMBAGAAN</a:t>
          </a:r>
          <a:endParaRPr lang="id-ID" b="1" dirty="0">
            <a:solidFill>
              <a:schemeClr val="tx1"/>
            </a:solidFill>
          </a:endParaRPr>
        </a:p>
      </dgm:t>
    </dgm:pt>
    <dgm:pt modelId="{6D5F3FE2-8BE3-4B85-99F0-8817EE86A7CD}" type="sibTrans" cxnId="{0514B3F1-A87E-441B-8D3F-30964B7886F1}">
      <dgm:prSet/>
      <dgm:spPr/>
      <dgm:t>
        <a:bodyPr/>
        <a:lstStyle/>
        <a:p>
          <a:endParaRPr lang="id-ID"/>
        </a:p>
      </dgm:t>
    </dgm:pt>
    <dgm:pt modelId="{593D81E5-2AC8-4B12-AAFA-A33B4BECA841}" type="parTrans" cxnId="{0514B3F1-A87E-441B-8D3F-30964B7886F1}">
      <dgm:prSet/>
      <dgm:spPr/>
      <dgm:t>
        <a:bodyPr/>
        <a:lstStyle/>
        <a:p>
          <a:endParaRPr lang="id-ID"/>
        </a:p>
      </dgm:t>
    </dgm:pt>
    <dgm:pt modelId="{BA21AE84-31A3-4F72-8B2B-FC6B076E314E}">
      <dgm:prSet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000" b="1" dirty="0" err="1" smtClean="0"/>
            <a:t>Adanya</a:t>
          </a:r>
          <a:r>
            <a:rPr lang="en-US" sz="2000" b="1" dirty="0" smtClean="0"/>
            <a:t> program </a:t>
          </a:r>
          <a:r>
            <a:rPr lang="en-US" sz="2000" b="1" dirty="0" err="1" smtClean="0"/>
            <a:t>dari</a:t>
          </a:r>
          <a:r>
            <a:rPr lang="en-US" sz="2000" b="1" dirty="0" smtClean="0"/>
            <a:t> </a:t>
          </a:r>
          <a:r>
            <a:rPr lang="en-US" sz="2000" b="1" dirty="0" err="1" smtClean="0"/>
            <a:t>kementerian</a:t>
          </a:r>
          <a:r>
            <a:rPr lang="en-US" sz="2000" b="1" dirty="0" smtClean="0"/>
            <a:t>/</a:t>
          </a:r>
          <a:r>
            <a:rPr lang="en-US" sz="2000" b="1" dirty="0" err="1" smtClean="0"/>
            <a:t>lembaga</a:t>
          </a:r>
          <a:r>
            <a:rPr lang="en-US" sz="2000" b="1" dirty="0" smtClean="0"/>
            <a:t> yang </a:t>
          </a:r>
          <a:r>
            <a:rPr lang="en-US" sz="2000" b="1" dirty="0" err="1" smtClean="0"/>
            <a:t>saat</a:t>
          </a:r>
          <a:r>
            <a:rPr lang="en-US" sz="2000" b="1" dirty="0" smtClean="0"/>
            <a:t> </a:t>
          </a:r>
          <a:r>
            <a:rPr lang="en-US" sz="2000" b="1" dirty="0" err="1" smtClean="0"/>
            <a:t>ini</a:t>
          </a:r>
          <a:r>
            <a:rPr lang="en-US" sz="2000" b="1" dirty="0" smtClean="0"/>
            <a:t> </a:t>
          </a:r>
          <a:r>
            <a:rPr lang="en-US" sz="2000" b="1" dirty="0" err="1" smtClean="0"/>
            <a:t>sudah</a:t>
          </a:r>
          <a:r>
            <a:rPr lang="en-US" sz="2000" b="1" dirty="0" smtClean="0"/>
            <a:t> </a:t>
          </a:r>
          <a:r>
            <a:rPr lang="en-US" sz="2000" b="1" dirty="0" err="1" smtClean="0"/>
            <a:t>berbasis</a:t>
          </a:r>
          <a:r>
            <a:rPr lang="en-US" sz="2000" b="1" dirty="0" smtClean="0"/>
            <a:t> </a:t>
          </a:r>
          <a:r>
            <a:rPr lang="en-US" sz="2000" b="1" dirty="0" err="1" smtClean="0"/>
            <a:t>sekolah</a:t>
          </a:r>
          <a:r>
            <a:rPr lang="en-US" sz="2000" b="1" dirty="0" smtClean="0"/>
            <a:t> </a:t>
          </a:r>
          <a:r>
            <a:rPr lang="en-US" sz="2000" b="1" dirty="0" err="1" smtClean="0"/>
            <a:t>dan</a:t>
          </a:r>
          <a:r>
            <a:rPr lang="en-US" sz="2000" b="1" dirty="0" smtClean="0"/>
            <a:t> </a:t>
          </a:r>
          <a:r>
            <a:rPr lang="en-US" sz="2000" b="1" dirty="0" err="1" smtClean="0"/>
            <a:t>menunjang</a:t>
          </a:r>
          <a:r>
            <a:rPr lang="en-US" sz="2000" b="1" dirty="0" smtClean="0"/>
            <a:t> </a:t>
          </a:r>
          <a:r>
            <a:rPr lang="en-US" sz="2000" b="1" dirty="0" err="1" smtClean="0"/>
            <a:t>terhadap</a:t>
          </a:r>
          <a:r>
            <a:rPr lang="en-US" sz="2000" b="1" dirty="0" smtClean="0"/>
            <a:t> </a:t>
          </a:r>
          <a:r>
            <a:rPr lang="en-US" sz="2000" b="1" dirty="0" err="1" smtClean="0"/>
            <a:t>kondisi</a:t>
          </a:r>
          <a:r>
            <a:rPr lang="en-US" sz="2000" b="1" dirty="0" smtClean="0"/>
            <a:t> yang </a:t>
          </a:r>
          <a:r>
            <a:rPr lang="en-US" sz="2000" b="1" dirty="0" err="1" smtClean="0"/>
            <a:t>diinginkan</a:t>
          </a:r>
          <a:r>
            <a:rPr lang="en-US" sz="2000" b="1" dirty="0" smtClean="0"/>
            <a:t> </a:t>
          </a:r>
          <a:r>
            <a:rPr lang="en-US" sz="2000" b="1" dirty="0" err="1" smtClean="0"/>
            <a:t>dalam</a:t>
          </a:r>
          <a:r>
            <a:rPr lang="en-US" sz="2000" b="1" dirty="0" smtClean="0"/>
            <a:t> SRA</a:t>
          </a:r>
          <a:endParaRPr lang="id-ID" sz="2000" b="1" dirty="0"/>
        </a:p>
      </dgm:t>
    </dgm:pt>
    <dgm:pt modelId="{1B4CA6CB-4CA8-4FA7-B897-A88D1DEA261E}" type="parTrans" cxnId="{F1FEF5D1-C759-4B49-BE0E-20E29256622F}">
      <dgm:prSet/>
      <dgm:spPr/>
      <dgm:t>
        <a:bodyPr/>
        <a:lstStyle/>
        <a:p>
          <a:endParaRPr lang="id-ID"/>
        </a:p>
      </dgm:t>
    </dgm:pt>
    <dgm:pt modelId="{AAF97983-E0C3-44CA-BA7A-DFD95E0512EC}" type="sibTrans" cxnId="{F1FEF5D1-C759-4B49-BE0E-20E29256622F}">
      <dgm:prSet/>
      <dgm:spPr/>
      <dgm:t>
        <a:bodyPr/>
        <a:lstStyle/>
        <a:p>
          <a:endParaRPr lang="id-ID"/>
        </a:p>
      </dgm:t>
    </dgm:pt>
    <dgm:pt modelId="{59917763-71D7-4D1E-90C9-FA76DF2036A7}">
      <dgm:prSet custT="1"/>
      <dgm:spPr>
        <a:solidFill>
          <a:srgbClr val="00B0F0">
            <a:alpha val="90000"/>
          </a:srgbClr>
        </a:solidFill>
      </dgm:spPr>
      <dgm:t>
        <a:bodyPr/>
        <a:lstStyle/>
        <a:p>
          <a:r>
            <a:rPr lang="en-US" sz="2000" b="1" dirty="0" smtClean="0"/>
            <a:t>SRA </a:t>
          </a:r>
          <a:r>
            <a:rPr lang="en-US" sz="2000" b="1" dirty="0" err="1" smtClean="0"/>
            <a:t>merupakan</a:t>
          </a:r>
          <a:r>
            <a:rPr lang="en-US" sz="2000" b="1" dirty="0" smtClean="0"/>
            <a:t> </a:t>
          </a:r>
          <a:r>
            <a:rPr lang="en-US" sz="2000" b="1" dirty="0" err="1" smtClean="0"/>
            <a:t>salah</a:t>
          </a:r>
          <a:r>
            <a:rPr lang="en-US" sz="2000" b="1" dirty="0" smtClean="0"/>
            <a:t> </a:t>
          </a:r>
          <a:r>
            <a:rPr lang="en-US" sz="2000" b="1" dirty="0" err="1" smtClean="0"/>
            <a:t>satu</a:t>
          </a:r>
          <a:r>
            <a:rPr lang="en-US" sz="2000" b="1" dirty="0" smtClean="0"/>
            <a:t> </a:t>
          </a:r>
          <a:r>
            <a:rPr lang="en-US" sz="2000" b="1" dirty="0" err="1" smtClean="0"/>
            <a:t>indikator</a:t>
          </a:r>
          <a:r>
            <a:rPr lang="en-US" sz="2000" b="1" dirty="0" smtClean="0"/>
            <a:t> </a:t>
          </a:r>
          <a:r>
            <a:rPr lang="en-US" sz="2000" b="1" dirty="0" err="1" smtClean="0"/>
            <a:t>penting</a:t>
          </a:r>
          <a:r>
            <a:rPr lang="en-US" sz="2000" b="1" dirty="0" smtClean="0"/>
            <a:t> </a:t>
          </a:r>
          <a:r>
            <a:rPr lang="en-US" sz="2000" b="1" dirty="0" err="1" smtClean="0"/>
            <a:t>dalam</a:t>
          </a:r>
          <a:r>
            <a:rPr lang="en-US" sz="2000" b="1" dirty="0" smtClean="0"/>
            <a:t> KLA</a:t>
          </a:r>
        </a:p>
      </dgm:t>
    </dgm:pt>
    <dgm:pt modelId="{1670DC17-2D8D-406A-8B57-CCD0AF27AC49}" type="parTrans" cxnId="{8FC7B3B4-3DEB-4E17-BB71-1FFB2735133A}">
      <dgm:prSet/>
      <dgm:spPr/>
      <dgm:t>
        <a:bodyPr/>
        <a:lstStyle/>
        <a:p>
          <a:endParaRPr lang="id-ID"/>
        </a:p>
      </dgm:t>
    </dgm:pt>
    <dgm:pt modelId="{E40CE285-1D2F-4CAA-936B-0EB2643E412E}" type="sibTrans" cxnId="{8FC7B3B4-3DEB-4E17-BB71-1FFB2735133A}">
      <dgm:prSet/>
      <dgm:spPr/>
      <dgm:t>
        <a:bodyPr/>
        <a:lstStyle/>
        <a:p>
          <a:endParaRPr lang="id-ID"/>
        </a:p>
      </dgm:t>
    </dgm:pt>
    <dgm:pt modelId="{AC88629F-0BB9-49CB-8BC7-DAE739AC539D}">
      <dgm:prSet phldrT="[Text]" custT="1"/>
      <dgm:spPr>
        <a:solidFill>
          <a:schemeClr val="accent4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en-US" sz="2000" b="1" dirty="0" err="1" smtClean="0"/>
            <a:t>Masih</a:t>
          </a:r>
          <a:r>
            <a:rPr lang="en-US" sz="2000" b="1" dirty="0" smtClean="0"/>
            <a:t> </a:t>
          </a:r>
          <a:r>
            <a:rPr lang="en-US" sz="2000" b="1" dirty="0" err="1" smtClean="0"/>
            <a:t>tingginya</a:t>
          </a:r>
          <a:r>
            <a:rPr lang="en-US" sz="2000" b="1" dirty="0" smtClean="0"/>
            <a:t> </a:t>
          </a:r>
          <a:r>
            <a:rPr lang="en-US" sz="2000" b="1" dirty="0" err="1" smtClean="0"/>
            <a:t>angka</a:t>
          </a:r>
          <a:r>
            <a:rPr lang="en-US" sz="2000" b="1" dirty="0" smtClean="0"/>
            <a:t> </a:t>
          </a:r>
          <a:r>
            <a:rPr lang="en-US" sz="2000" b="1" dirty="0" err="1" smtClean="0"/>
            <a:t>kekerasan</a:t>
          </a:r>
          <a:r>
            <a:rPr lang="en-US" sz="2000" b="1" dirty="0" smtClean="0"/>
            <a:t> di </a:t>
          </a:r>
          <a:r>
            <a:rPr lang="en-US" sz="2000" b="1" dirty="0" err="1" smtClean="0"/>
            <a:t>sekolah</a:t>
          </a:r>
          <a:endParaRPr lang="id-ID" sz="2000" b="1" dirty="0"/>
        </a:p>
      </dgm:t>
    </dgm:pt>
    <dgm:pt modelId="{AEBF40A9-F34D-4046-BF06-ACB8BF6D0431}" type="parTrans" cxnId="{3ABC3182-7F84-42D5-915B-BDBD6B9657FD}">
      <dgm:prSet/>
      <dgm:spPr/>
      <dgm:t>
        <a:bodyPr/>
        <a:lstStyle/>
        <a:p>
          <a:endParaRPr lang="id-ID"/>
        </a:p>
      </dgm:t>
    </dgm:pt>
    <dgm:pt modelId="{B802084E-8870-4774-AB54-AB0FCDC6DABB}" type="sibTrans" cxnId="{3ABC3182-7F84-42D5-915B-BDBD6B9657FD}">
      <dgm:prSet/>
      <dgm:spPr/>
      <dgm:t>
        <a:bodyPr/>
        <a:lstStyle/>
        <a:p>
          <a:endParaRPr lang="id-ID"/>
        </a:p>
      </dgm:t>
    </dgm:pt>
    <dgm:pt modelId="{21F321BA-6EF7-4443-B40C-D99FB339F9B4}">
      <dgm:prSet custT="1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en-US" sz="1800" b="1" dirty="0" smtClean="0"/>
            <a:t>UU NOMOR 20/2003 TTG SISDIKNAS</a:t>
          </a:r>
        </a:p>
      </dgm:t>
    </dgm:pt>
    <dgm:pt modelId="{917F1668-CF59-4F8D-B6BF-EB1D39EC0FDF}" type="parTrans" cxnId="{AF215FB0-56DE-4362-BF6C-7FC63E3684ED}">
      <dgm:prSet/>
      <dgm:spPr/>
      <dgm:t>
        <a:bodyPr/>
        <a:lstStyle/>
        <a:p>
          <a:endParaRPr lang="en-US"/>
        </a:p>
      </dgm:t>
    </dgm:pt>
    <dgm:pt modelId="{B310A934-3426-4487-B393-B3C16311FA85}" type="sibTrans" cxnId="{AF215FB0-56DE-4362-BF6C-7FC63E3684ED}">
      <dgm:prSet/>
      <dgm:spPr/>
      <dgm:t>
        <a:bodyPr/>
        <a:lstStyle/>
        <a:p>
          <a:endParaRPr lang="en-US"/>
        </a:p>
      </dgm:t>
    </dgm:pt>
    <dgm:pt modelId="{B7CD40A3-E84D-42D8-817B-D9830C67D79D}" type="pres">
      <dgm:prSet presAssocID="{17A0463A-37E7-4BFF-9C51-6C76DC8EFF6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DAFDC621-B90B-4F43-8A3B-0C293B8FA34D}" type="pres">
      <dgm:prSet presAssocID="{A0BD43F2-B024-4057-8B88-ADB5FD2E2F94}" presName="composite" presStyleCnt="0"/>
      <dgm:spPr/>
    </dgm:pt>
    <dgm:pt modelId="{24C52066-8F35-4AA7-94F6-31B678F40502}" type="pres">
      <dgm:prSet presAssocID="{A0BD43F2-B024-4057-8B88-ADB5FD2E2F94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38151908-4779-46F0-AEC4-CED07877014A}" type="pres">
      <dgm:prSet presAssocID="{A0BD43F2-B024-4057-8B88-ADB5FD2E2F94}" presName="descendantText" presStyleLbl="alignAcc1" presStyleIdx="0" presStyleCnt="3" custScaleY="100095" custLinFactNeighborX="415" custLinFactNeighborY="418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1CE4D5B-3756-49CD-BFC9-578C6D22874B}" type="pres">
      <dgm:prSet presAssocID="{89B68538-69AA-445B-97B2-1FC195D2626A}" presName="sp" presStyleCnt="0"/>
      <dgm:spPr/>
    </dgm:pt>
    <dgm:pt modelId="{E2A28558-9DD9-4557-B581-796F4F3BA040}" type="pres">
      <dgm:prSet presAssocID="{52DA3623-C95C-46CE-B2A7-A67AE7310A0D}" presName="composite" presStyleCnt="0"/>
      <dgm:spPr/>
    </dgm:pt>
    <dgm:pt modelId="{B8482FE5-A6E8-4325-9A6F-B6BCE0B1170A}" type="pres">
      <dgm:prSet presAssocID="{52DA3623-C95C-46CE-B2A7-A67AE7310A0D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9E7DF491-0F64-4352-B3A3-1966F8F9ECDD}" type="pres">
      <dgm:prSet presAssocID="{52DA3623-C95C-46CE-B2A7-A67AE7310A0D}" presName="descendantText" presStyleLbl="alignAcc1" presStyleIdx="1" presStyleCnt="3" custScaleY="163086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F07DC3F4-1B67-4806-B83E-0958CA15DDBC}" type="pres">
      <dgm:prSet presAssocID="{CAC688EB-63BE-459B-A8B3-BA5C81519384}" presName="sp" presStyleCnt="0"/>
      <dgm:spPr/>
    </dgm:pt>
    <dgm:pt modelId="{C574183A-01A8-4701-9F99-3F85565480C0}" type="pres">
      <dgm:prSet presAssocID="{F737FEAD-EACE-44D8-A242-EABAF34864C4}" presName="composite" presStyleCnt="0"/>
      <dgm:spPr/>
    </dgm:pt>
    <dgm:pt modelId="{3C9B8EF0-711C-4E34-859F-D852584E1654}" type="pres">
      <dgm:prSet presAssocID="{F737FEAD-EACE-44D8-A242-EABAF34864C4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E978F28B-3C17-49B4-94B1-5AFB5143DEFB}" type="pres">
      <dgm:prSet presAssocID="{F737FEAD-EACE-44D8-A242-EABAF34864C4}" presName="descendantText" presStyleLbl="alignAcc1" presStyleIdx="2" presStyleCnt="3" custScaleX="97595" custScaleY="141903" custLinFactNeighborX="-873" custLinFactNeighborY="10521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1B2A1B3D-6CE5-41F4-85BA-E4B394FE35C9}" srcId="{17A0463A-37E7-4BFF-9C51-6C76DC8EFF6B}" destId="{A0BD43F2-B024-4057-8B88-ADB5FD2E2F94}" srcOrd="0" destOrd="0" parTransId="{FDDDE165-F5CF-4D65-B39F-30FC78DAF4B6}" sibTransId="{89B68538-69AA-445B-97B2-1FC195D2626A}"/>
    <dgm:cxn modelId="{8180E68E-3D4D-4102-A0B1-002A7FF7D5F8}" srcId="{52DA3623-C95C-46CE-B2A7-A67AE7310A0D}" destId="{7D8A428B-544E-41A9-AD4D-D48CDBB78DEB}" srcOrd="0" destOrd="0" parTransId="{119B50E3-B784-47D1-91B9-0E6C59DADDB3}" sibTransId="{8F51226A-523C-4079-9FF0-95FD82C7AA46}"/>
    <dgm:cxn modelId="{6115C7E3-14AF-419B-BB28-31B6AB6F6C22}" type="presOf" srcId="{A0BD43F2-B024-4057-8B88-ADB5FD2E2F94}" destId="{24C52066-8F35-4AA7-94F6-31B678F40502}" srcOrd="0" destOrd="0" presId="urn:microsoft.com/office/officeart/2005/8/layout/chevron2"/>
    <dgm:cxn modelId="{C078BED6-F479-4A33-BB72-59D0832D0635}" type="presOf" srcId="{436845D0-FE76-408B-815A-8B814E0305F1}" destId="{9E7DF491-0F64-4352-B3A3-1966F8F9ECDD}" srcOrd="0" destOrd="1" presId="urn:microsoft.com/office/officeart/2005/8/layout/chevron2"/>
    <dgm:cxn modelId="{63FF4F89-F146-4126-B121-60216C1EFE04}" srcId="{A0BD43F2-B024-4057-8B88-ADB5FD2E2F94}" destId="{AF67133E-76A1-4493-8E25-5AD8B13420F9}" srcOrd="0" destOrd="0" parTransId="{E0B5945F-1DB1-4839-B369-289C8A5E17BB}" sibTransId="{ADBE712F-5C83-4685-823A-09E3670E359A}"/>
    <dgm:cxn modelId="{8FC7B3B4-3DEB-4E17-BB71-1FFB2735133A}" srcId="{F737FEAD-EACE-44D8-A242-EABAF34864C4}" destId="{59917763-71D7-4D1E-90C9-FA76DF2036A7}" srcOrd="1" destOrd="0" parTransId="{1670DC17-2D8D-406A-8B57-CCD0AF27AC49}" sibTransId="{E40CE285-1D2F-4CAA-936B-0EB2643E412E}"/>
    <dgm:cxn modelId="{49447F78-760D-4087-A08D-1A3D04914685}" srcId="{17A0463A-37E7-4BFF-9C51-6C76DC8EFF6B}" destId="{52DA3623-C95C-46CE-B2A7-A67AE7310A0D}" srcOrd="1" destOrd="0" parTransId="{C7A33DC0-3574-4C1E-B166-F0C220C522EB}" sibTransId="{CAC688EB-63BE-459B-A8B3-BA5C81519384}"/>
    <dgm:cxn modelId="{AF215FB0-56DE-4362-BF6C-7FC63E3684ED}" srcId="{A0BD43F2-B024-4057-8B88-ADB5FD2E2F94}" destId="{21F321BA-6EF7-4443-B40C-D99FB339F9B4}" srcOrd="2" destOrd="0" parTransId="{917F1668-CF59-4F8D-B6BF-EB1D39EC0FDF}" sibTransId="{B310A934-3426-4487-B393-B3C16311FA85}"/>
    <dgm:cxn modelId="{E942F303-8784-4AF9-A424-95B11D71689D}" srcId="{52DA3623-C95C-46CE-B2A7-A67AE7310A0D}" destId="{436845D0-FE76-408B-815A-8B814E0305F1}" srcOrd="1" destOrd="0" parTransId="{4B661802-915B-4690-86AB-9B5CE081ADDE}" sibTransId="{37261870-55D9-496C-B210-A1269D5C7293}"/>
    <dgm:cxn modelId="{17534834-77EC-458F-B486-3322BDDFA156}" type="presOf" srcId="{AF67133E-76A1-4493-8E25-5AD8B13420F9}" destId="{38151908-4779-46F0-AEC4-CED07877014A}" srcOrd="0" destOrd="0" presId="urn:microsoft.com/office/officeart/2005/8/layout/chevron2"/>
    <dgm:cxn modelId="{9567068C-A95A-4031-9218-0FE181DE5FF1}" type="presOf" srcId="{7D8A428B-544E-41A9-AD4D-D48CDBB78DEB}" destId="{9E7DF491-0F64-4352-B3A3-1966F8F9ECDD}" srcOrd="0" destOrd="0" presId="urn:microsoft.com/office/officeart/2005/8/layout/chevron2"/>
    <dgm:cxn modelId="{0514B3F1-A87E-441B-8D3F-30964B7886F1}" srcId="{17A0463A-37E7-4BFF-9C51-6C76DC8EFF6B}" destId="{F737FEAD-EACE-44D8-A242-EABAF34864C4}" srcOrd="2" destOrd="0" parTransId="{593D81E5-2AC8-4B12-AAFA-A33B4BECA841}" sibTransId="{6D5F3FE2-8BE3-4B85-99F0-8817EE86A7CD}"/>
    <dgm:cxn modelId="{3ABC3182-7F84-42D5-915B-BDBD6B9657FD}" srcId="{52DA3623-C95C-46CE-B2A7-A67AE7310A0D}" destId="{AC88629F-0BB9-49CB-8BC7-DAE739AC539D}" srcOrd="2" destOrd="0" parTransId="{AEBF40A9-F34D-4046-BF06-ACB8BF6D0431}" sibTransId="{B802084E-8870-4774-AB54-AB0FCDC6DABB}"/>
    <dgm:cxn modelId="{53A39C11-9E42-4C4B-9807-2FF15416D66D}" type="presOf" srcId="{AFEB4710-E4ED-4201-A3A0-C0EB65C8B4AD}" destId="{38151908-4779-46F0-AEC4-CED07877014A}" srcOrd="0" destOrd="1" presId="urn:microsoft.com/office/officeart/2005/8/layout/chevron2"/>
    <dgm:cxn modelId="{1756F578-2AA9-4554-AC21-2443DD0F612A}" type="presOf" srcId="{BA21AE84-31A3-4F72-8B2B-FC6B076E314E}" destId="{E978F28B-3C17-49B4-94B1-5AFB5143DEFB}" srcOrd="0" destOrd="0" presId="urn:microsoft.com/office/officeart/2005/8/layout/chevron2"/>
    <dgm:cxn modelId="{F1FEF5D1-C759-4B49-BE0E-20E29256622F}" srcId="{F737FEAD-EACE-44D8-A242-EABAF34864C4}" destId="{BA21AE84-31A3-4F72-8B2B-FC6B076E314E}" srcOrd="0" destOrd="0" parTransId="{1B4CA6CB-4CA8-4FA7-B897-A88D1DEA261E}" sibTransId="{AAF97983-E0C3-44CA-BA7A-DFD95E0512EC}"/>
    <dgm:cxn modelId="{3017827C-E15D-454A-9DA7-9ECF24A44452}" srcId="{A0BD43F2-B024-4057-8B88-ADB5FD2E2F94}" destId="{AFEB4710-E4ED-4201-A3A0-C0EB65C8B4AD}" srcOrd="1" destOrd="0" parTransId="{EFBCB8C6-FF87-4CAE-8605-5E0A9D345982}" sibTransId="{3A966310-422C-4A0A-9A5D-1A6164FB3C50}"/>
    <dgm:cxn modelId="{EE399683-BE8C-441A-AB07-9E6CABCD9457}" type="presOf" srcId="{21F321BA-6EF7-4443-B40C-D99FB339F9B4}" destId="{38151908-4779-46F0-AEC4-CED07877014A}" srcOrd="0" destOrd="2" presId="urn:microsoft.com/office/officeart/2005/8/layout/chevron2"/>
    <dgm:cxn modelId="{5B0D7F6A-2610-4767-908F-705E8080BBB7}" type="presOf" srcId="{F737FEAD-EACE-44D8-A242-EABAF34864C4}" destId="{3C9B8EF0-711C-4E34-859F-D852584E1654}" srcOrd="0" destOrd="0" presId="urn:microsoft.com/office/officeart/2005/8/layout/chevron2"/>
    <dgm:cxn modelId="{C27AC77B-2043-4D7C-BF02-B69DF62E5AE6}" type="presOf" srcId="{17A0463A-37E7-4BFF-9C51-6C76DC8EFF6B}" destId="{B7CD40A3-E84D-42D8-817B-D9830C67D79D}" srcOrd="0" destOrd="0" presId="urn:microsoft.com/office/officeart/2005/8/layout/chevron2"/>
    <dgm:cxn modelId="{BFDDCFEC-DC8D-4954-975C-92AF9B18A226}" type="presOf" srcId="{AC88629F-0BB9-49CB-8BC7-DAE739AC539D}" destId="{9E7DF491-0F64-4352-B3A3-1966F8F9ECDD}" srcOrd="0" destOrd="2" presId="urn:microsoft.com/office/officeart/2005/8/layout/chevron2"/>
    <dgm:cxn modelId="{68714ABE-6768-4677-BCD4-BF640C29A5D6}" type="presOf" srcId="{59917763-71D7-4D1E-90C9-FA76DF2036A7}" destId="{E978F28B-3C17-49B4-94B1-5AFB5143DEFB}" srcOrd="0" destOrd="1" presId="urn:microsoft.com/office/officeart/2005/8/layout/chevron2"/>
    <dgm:cxn modelId="{F7E9830C-6B01-4829-8CF3-18F6CCA5BB1D}" type="presOf" srcId="{52DA3623-C95C-46CE-B2A7-A67AE7310A0D}" destId="{B8482FE5-A6E8-4325-9A6F-B6BCE0B1170A}" srcOrd="0" destOrd="0" presId="urn:microsoft.com/office/officeart/2005/8/layout/chevron2"/>
    <dgm:cxn modelId="{DF9E1720-AAE3-45FD-9966-97479E9FC266}" type="presParOf" srcId="{B7CD40A3-E84D-42D8-817B-D9830C67D79D}" destId="{DAFDC621-B90B-4F43-8A3B-0C293B8FA34D}" srcOrd="0" destOrd="0" presId="urn:microsoft.com/office/officeart/2005/8/layout/chevron2"/>
    <dgm:cxn modelId="{C721B53A-36FF-406C-A127-AB4038E8B5FC}" type="presParOf" srcId="{DAFDC621-B90B-4F43-8A3B-0C293B8FA34D}" destId="{24C52066-8F35-4AA7-94F6-31B678F40502}" srcOrd="0" destOrd="0" presId="urn:microsoft.com/office/officeart/2005/8/layout/chevron2"/>
    <dgm:cxn modelId="{5D58A7D2-DB6E-4B67-BCCD-4356C5A9848E}" type="presParOf" srcId="{DAFDC621-B90B-4F43-8A3B-0C293B8FA34D}" destId="{38151908-4779-46F0-AEC4-CED07877014A}" srcOrd="1" destOrd="0" presId="urn:microsoft.com/office/officeart/2005/8/layout/chevron2"/>
    <dgm:cxn modelId="{E803CA67-F745-4727-97A0-CB9A585A1EE9}" type="presParOf" srcId="{B7CD40A3-E84D-42D8-817B-D9830C67D79D}" destId="{91CE4D5B-3756-49CD-BFC9-578C6D22874B}" srcOrd="1" destOrd="0" presId="urn:microsoft.com/office/officeart/2005/8/layout/chevron2"/>
    <dgm:cxn modelId="{BEA7F725-6A0B-4624-8C13-1076E0FB70FB}" type="presParOf" srcId="{B7CD40A3-E84D-42D8-817B-D9830C67D79D}" destId="{E2A28558-9DD9-4557-B581-796F4F3BA040}" srcOrd="2" destOrd="0" presId="urn:microsoft.com/office/officeart/2005/8/layout/chevron2"/>
    <dgm:cxn modelId="{CBE3F06E-BD57-475E-99C1-8AC5F8AB00DC}" type="presParOf" srcId="{E2A28558-9DD9-4557-B581-796F4F3BA040}" destId="{B8482FE5-A6E8-4325-9A6F-B6BCE0B1170A}" srcOrd="0" destOrd="0" presId="urn:microsoft.com/office/officeart/2005/8/layout/chevron2"/>
    <dgm:cxn modelId="{25565652-F27B-4A5C-8614-6B3A7495FAD4}" type="presParOf" srcId="{E2A28558-9DD9-4557-B581-796F4F3BA040}" destId="{9E7DF491-0F64-4352-B3A3-1966F8F9ECDD}" srcOrd="1" destOrd="0" presId="urn:microsoft.com/office/officeart/2005/8/layout/chevron2"/>
    <dgm:cxn modelId="{70289E60-A850-4392-9323-73488C7427BF}" type="presParOf" srcId="{B7CD40A3-E84D-42D8-817B-D9830C67D79D}" destId="{F07DC3F4-1B67-4806-B83E-0958CA15DDBC}" srcOrd="3" destOrd="0" presId="urn:microsoft.com/office/officeart/2005/8/layout/chevron2"/>
    <dgm:cxn modelId="{836F1F4B-E836-4117-9ABF-5705810ED613}" type="presParOf" srcId="{B7CD40A3-E84D-42D8-817B-D9830C67D79D}" destId="{C574183A-01A8-4701-9F99-3F85565480C0}" srcOrd="4" destOrd="0" presId="urn:microsoft.com/office/officeart/2005/8/layout/chevron2"/>
    <dgm:cxn modelId="{CC0DD844-94F0-44E8-BE65-BA5C3A183BAA}" type="presParOf" srcId="{C574183A-01A8-4701-9F99-3F85565480C0}" destId="{3C9B8EF0-711C-4E34-859F-D852584E1654}" srcOrd="0" destOrd="0" presId="urn:microsoft.com/office/officeart/2005/8/layout/chevron2"/>
    <dgm:cxn modelId="{4C193F17-D72A-4EFD-BE79-36FA68D75AD6}" type="presParOf" srcId="{C574183A-01A8-4701-9F99-3F85565480C0}" destId="{E978F28B-3C17-49B4-94B1-5AFB5143DEF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F76E1-D662-4BBE-8BAD-EC4EF57975E9}" type="doc">
      <dgm:prSet loTypeId="urn:microsoft.com/office/officeart/2005/8/layout/arrow2" loCatId="process" qsTypeId="urn:microsoft.com/office/officeart/2005/8/quickstyle/3d3" qsCatId="3D" csTypeId="urn:microsoft.com/office/officeart/2005/8/colors/accent1_2" csCatId="accent1" phldr="1"/>
      <dgm:spPr/>
    </dgm:pt>
    <dgm:pt modelId="{C5547DD3-5A89-4325-AAF0-C4EAFD2B1957}">
      <dgm:prSet phldrT="[Text]"/>
      <dgm:spPr/>
      <dgm:t>
        <a:bodyPr/>
        <a:lstStyle/>
        <a:p>
          <a:r>
            <a:rPr lang="en-US" dirty="0" smtClean="0">
              <a:latin typeface="Aharoni" pitchFamily="2" charset="-79"/>
              <a:cs typeface="Aharoni" pitchFamily="2" charset="-79"/>
            </a:rPr>
            <a:t>SATUAN PENDIDIKAN</a:t>
          </a:r>
          <a:endParaRPr lang="en-US" dirty="0">
            <a:latin typeface="Aharoni" pitchFamily="2" charset="-79"/>
            <a:cs typeface="Aharoni" pitchFamily="2" charset="-79"/>
          </a:endParaRPr>
        </a:p>
      </dgm:t>
    </dgm:pt>
    <dgm:pt modelId="{01BCBD33-33CC-49F4-929A-73FCF9B3F284}" type="parTrans" cxnId="{CA5FDF3E-41B7-45D0-96FC-156B43C982F5}">
      <dgm:prSet/>
      <dgm:spPr/>
      <dgm:t>
        <a:bodyPr/>
        <a:lstStyle/>
        <a:p>
          <a:endParaRPr lang="en-US"/>
        </a:p>
      </dgm:t>
    </dgm:pt>
    <dgm:pt modelId="{8668A54E-E3C6-4A6D-B675-FADB01F74EE3}" type="sibTrans" cxnId="{CA5FDF3E-41B7-45D0-96FC-156B43C982F5}">
      <dgm:prSet/>
      <dgm:spPr/>
      <dgm:t>
        <a:bodyPr/>
        <a:lstStyle/>
        <a:p>
          <a:endParaRPr lang="en-US"/>
        </a:p>
      </dgm:t>
    </dgm:pt>
    <dgm:pt modelId="{49326994-CB3E-46F0-81BD-45411B5F8639}">
      <dgm:prSet phldrT="[Text]" custT="1"/>
      <dgm:spPr/>
      <dgm:t>
        <a:bodyPr/>
        <a:lstStyle/>
        <a:p>
          <a:r>
            <a:rPr lang="en-US" sz="1800" dirty="0" smtClean="0">
              <a:latin typeface="Aharoni" pitchFamily="2" charset="-79"/>
              <a:cs typeface="Aharoni" pitchFamily="2" charset="-79"/>
            </a:rPr>
            <a:t>SEKOLAH RAMAH ANAK </a:t>
          </a:r>
        </a:p>
        <a:p>
          <a:endParaRPr lang="en-US" sz="1300" dirty="0"/>
        </a:p>
      </dgm:t>
    </dgm:pt>
    <dgm:pt modelId="{95257830-6EFE-4F3B-AFC1-A865EAA79415}" type="parTrans" cxnId="{E9E10F1B-5B7D-45C0-8855-ED1C6BE2232E}">
      <dgm:prSet/>
      <dgm:spPr/>
      <dgm:t>
        <a:bodyPr/>
        <a:lstStyle/>
        <a:p>
          <a:endParaRPr lang="en-US"/>
        </a:p>
      </dgm:t>
    </dgm:pt>
    <dgm:pt modelId="{292BAFF5-902C-470B-8DA2-13F228609905}" type="sibTrans" cxnId="{E9E10F1B-5B7D-45C0-8855-ED1C6BE2232E}">
      <dgm:prSet/>
      <dgm:spPr/>
      <dgm:t>
        <a:bodyPr/>
        <a:lstStyle/>
        <a:p>
          <a:endParaRPr lang="en-US"/>
        </a:p>
      </dgm:t>
    </dgm:pt>
    <dgm:pt modelId="{072AC057-3E14-48A9-AFD5-BA408FBDB027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1800" dirty="0" smtClean="0">
              <a:latin typeface="Aharoni" pitchFamily="2" charset="-79"/>
              <a:cs typeface="Aharoni" pitchFamily="2" charset="-79"/>
            </a:rPr>
            <a:t>KULTUR</a:t>
          </a:r>
        </a:p>
        <a:p>
          <a:pPr>
            <a:lnSpc>
              <a:spcPct val="100000"/>
            </a:lnSpc>
          </a:pPr>
          <a:r>
            <a:rPr lang="en-US" sz="1800" dirty="0" smtClean="0">
              <a:latin typeface="Aharoni" pitchFamily="2" charset="-79"/>
              <a:cs typeface="Aharoni" pitchFamily="2" charset="-79"/>
            </a:rPr>
            <a:t>SEKOLAH</a:t>
          </a:r>
          <a:r>
            <a:rPr lang="en-US" sz="1800" dirty="0" smtClean="0"/>
            <a:t> </a:t>
          </a:r>
          <a:endParaRPr lang="en-US" sz="1800" dirty="0"/>
        </a:p>
      </dgm:t>
    </dgm:pt>
    <dgm:pt modelId="{CAF26C8F-ABDE-410C-8500-187ADAC7DEF5}" type="parTrans" cxnId="{EDEB1EC2-3F63-4DA7-87BE-55895892564E}">
      <dgm:prSet/>
      <dgm:spPr/>
      <dgm:t>
        <a:bodyPr/>
        <a:lstStyle/>
        <a:p>
          <a:endParaRPr lang="en-US"/>
        </a:p>
      </dgm:t>
    </dgm:pt>
    <dgm:pt modelId="{5F14D661-908C-4AB0-82B4-BF94CDC011E5}" type="sibTrans" cxnId="{EDEB1EC2-3F63-4DA7-87BE-55895892564E}">
      <dgm:prSet/>
      <dgm:spPr/>
      <dgm:t>
        <a:bodyPr/>
        <a:lstStyle/>
        <a:p>
          <a:endParaRPr lang="en-US"/>
        </a:p>
      </dgm:t>
    </dgm:pt>
    <dgm:pt modelId="{DA6F03EE-CC7C-46AA-B88C-F360D4D3C418}" type="pres">
      <dgm:prSet presAssocID="{701F76E1-D662-4BBE-8BAD-EC4EF57975E9}" presName="arrowDiagram" presStyleCnt="0">
        <dgm:presLayoutVars>
          <dgm:chMax val="5"/>
          <dgm:dir/>
          <dgm:resizeHandles val="exact"/>
        </dgm:presLayoutVars>
      </dgm:prSet>
      <dgm:spPr/>
    </dgm:pt>
    <dgm:pt modelId="{447CA91F-8371-4C54-9E47-CE69686BDCD0}" type="pres">
      <dgm:prSet presAssocID="{701F76E1-D662-4BBE-8BAD-EC4EF57975E9}" presName="arrow" presStyleLbl="bgShp" presStyleIdx="0" presStyleCnt="1" custAng="21029830" custScaleY="106667" custLinFactNeighborX="820"/>
      <dgm:spPr>
        <a:solidFill>
          <a:schemeClr val="accent6">
            <a:lumMod val="75000"/>
          </a:schemeClr>
        </a:solidFill>
      </dgm:spPr>
    </dgm:pt>
    <dgm:pt modelId="{ED0F11FC-88DC-400F-BDE2-40257505983F}" type="pres">
      <dgm:prSet presAssocID="{701F76E1-D662-4BBE-8BAD-EC4EF57975E9}" presName="arrowDiagram3" presStyleCnt="0"/>
      <dgm:spPr/>
    </dgm:pt>
    <dgm:pt modelId="{6E7FE2D9-EDF4-4C6B-8A23-32A3D62C72C2}" type="pres">
      <dgm:prSet presAssocID="{C5547DD3-5A89-4325-AAF0-C4EAFD2B1957}" presName="bullet3a" presStyleLbl="node1" presStyleIdx="0" presStyleCnt="3" custFlipVert="1" custScaleX="168349" custScaleY="207205" custLinFactX="86739" custLinFactY="2464" custLinFactNeighborX="100000" custLinFactNeighborY="100000"/>
      <dgm:spPr>
        <a:solidFill>
          <a:srgbClr val="E02CCB"/>
        </a:solidFill>
      </dgm:spPr>
    </dgm:pt>
    <dgm:pt modelId="{D568F688-87DC-463D-9CF9-A67B5AE24D8D}" type="pres">
      <dgm:prSet presAssocID="{C5547DD3-5A89-4325-AAF0-C4EAFD2B1957}" presName="textBox3a" presStyleLbl="revTx" presStyleIdx="0" presStyleCnt="3" custScaleX="68296" custScaleY="37131" custLinFactNeighborX="-37241" custLinFactNeighborY="49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D210CAE-16F0-4576-8852-588AF2DBD9D3}" type="pres">
      <dgm:prSet presAssocID="{49326994-CB3E-46F0-81BD-45411B5F8639}" presName="bullet3b" presStyleLbl="node1" presStyleIdx="1" presStyleCnt="3" custScaleX="248797" custScaleY="248798" custLinFactX="105063" custLinFactY="-34373" custLinFactNeighborX="200000" custLinFactNeighborY="-100000"/>
      <dgm:spPr>
        <a:solidFill>
          <a:srgbClr val="FF0066"/>
        </a:solidFill>
      </dgm:spPr>
    </dgm:pt>
    <dgm:pt modelId="{329A7E48-0BC6-4BE8-B8E8-B95DE3C8C195}" type="pres">
      <dgm:prSet presAssocID="{49326994-CB3E-46F0-81BD-45411B5F8639}" presName="textBox3b" presStyleLbl="revTx" presStyleIdx="1" presStyleCnt="3" custScaleY="27676" custLinFactNeighborX="24385" custLinFactNeighborY="-3259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21DB58-B377-4AF9-8E5C-17972B860B86}" type="pres">
      <dgm:prSet presAssocID="{072AC057-3E14-48A9-AFD5-BA408FBDB027}" presName="bullet3c" presStyleLbl="node1" presStyleIdx="2" presStyleCnt="3" custScaleX="226103" custScaleY="183733" custLinFactX="100000" custLinFactY="-65978" custLinFactNeighborX="191054" custLinFactNeighborY="-100000"/>
      <dgm:spPr>
        <a:solidFill>
          <a:srgbClr val="FF0000"/>
        </a:solidFill>
      </dgm:spPr>
    </dgm:pt>
    <dgm:pt modelId="{DB8FF139-3661-4A21-B22E-B7C464899BA7}" type="pres">
      <dgm:prSet presAssocID="{072AC057-3E14-48A9-AFD5-BA408FBDB027}" presName="textBox3c" presStyleLbl="revTx" presStyleIdx="2" presStyleCnt="3" custFlipHor="1" custScaleX="65673" custScaleY="20414" custLinFactNeighborX="23736" custLinFactNeighborY="-7433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B955AF6-F2FC-4DCA-99CA-FC44099FA47F}" type="presOf" srcId="{701F76E1-D662-4BBE-8BAD-EC4EF57975E9}" destId="{DA6F03EE-CC7C-46AA-B88C-F360D4D3C418}" srcOrd="0" destOrd="0" presId="urn:microsoft.com/office/officeart/2005/8/layout/arrow2"/>
    <dgm:cxn modelId="{CA5FDF3E-41B7-45D0-96FC-156B43C982F5}" srcId="{701F76E1-D662-4BBE-8BAD-EC4EF57975E9}" destId="{C5547DD3-5A89-4325-AAF0-C4EAFD2B1957}" srcOrd="0" destOrd="0" parTransId="{01BCBD33-33CC-49F4-929A-73FCF9B3F284}" sibTransId="{8668A54E-E3C6-4A6D-B675-FADB01F74EE3}"/>
    <dgm:cxn modelId="{EDEB1EC2-3F63-4DA7-87BE-55895892564E}" srcId="{701F76E1-D662-4BBE-8BAD-EC4EF57975E9}" destId="{072AC057-3E14-48A9-AFD5-BA408FBDB027}" srcOrd="2" destOrd="0" parTransId="{CAF26C8F-ABDE-410C-8500-187ADAC7DEF5}" sibTransId="{5F14D661-908C-4AB0-82B4-BF94CDC011E5}"/>
    <dgm:cxn modelId="{E4BD922C-D737-4885-9719-A065532CA5CD}" type="presOf" srcId="{072AC057-3E14-48A9-AFD5-BA408FBDB027}" destId="{DB8FF139-3661-4A21-B22E-B7C464899BA7}" srcOrd="0" destOrd="0" presId="urn:microsoft.com/office/officeart/2005/8/layout/arrow2"/>
    <dgm:cxn modelId="{170639CA-B302-4133-9C60-EC68CDE0AFA2}" type="presOf" srcId="{C5547DD3-5A89-4325-AAF0-C4EAFD2B1957}" destId="{D568F688-87DC-463D-9CF9-A67B5AE24D8D}" srcOrd="0" destOrd="0" presId="urn:microsoft.com/office/officeart/2005/8/layout/arrow2"/>
    <dgm:cxn modelId="{E9E10F1B-5B7D-45C0-8855-ED1C6BE2232E}" srcId="{701F76E1-D662-4BBE-8BAD-EC4EF57975E9}" destId="{49326994-CB3E-46F0-81BD-45411B5F8639}" srcOrd="1" destOrd="0" parTransId="{95257830-6EFE-4F3B-AFC1-A865EAA79415}" sibTransId="{292BAFF5-902C-470B-8DA2-13F228609905}"/>
    <dgm:cxn modelId="{40A2150C-2F48-4281-9D30-46C0B34D4162}" type="presOf" srcId="{49326994-CB3E-46F0-81BD-45411B5F8639}" destId="{329A7E48-0BC6-4BE8-B8E8-B95DE3C8C195}" srcOrd="0" destOrd="0" presId="urn:microsoft.com/office/officeart/2005/8/layout/arrow2"/>
    <dgm:cxn modelId="{6CA27DC5-B878-4F01-A08A-54611B6F5D92}" type="presParOf" srcId="{DA6F03EE-CC7C-46AA-B88C-F360D4D3C418}" destId="{447CA91F-8371-4C54-9E47-CE69686BDCD0}" srcOrd="0" destOrd="0" presId="urn:microsoft.com/office/officeart/2005/8/layout/arrow2"/>
    <dgm:cxn modelId="{A1B0B64C-9047-4EDC-93A6-A61366E4CE7A}" type="presParOf" srcId="{DA6F03EE-CC7C-46AA-B88C-F360D4D3C418}" destId="{ED0F11FC-88DC-400F-BDE2-40257505983F}" srcOrd="1" destOrd="0" presId="urn:microsoft.com/office/officeart/2005/8/layout/arrow2"/>
    <dgm:cxn modelId="{EBF85EC4-B436-4F18-A7EC-D53A91BD8285}" type="presParOf" srcId="{ED0F11FC-88DC-400F-BDE2-40257505983F}" destId="{6E7FE2D9-EDF4-4C6B-8A23-32A3D62C72C2}" srcOrd="0" destOrd="0" presId="urn:microsoft.com/office/officeart/2005/8/layout/arrow2"/>
    <dgm:cxn modelId="{157C1B9A-ED0B-4F23-86C9-11B37DB9A80E}" type="presParOf" srcId="{ED0F11FC-88DC-400F-BDE2-40257505983F}" destId="{D568F688-87DC-463D-9CF9-A67B5AE24D8D}" srcOrd="1" destOrd="0" presId="urn:microsoft.com/office/officeart/2005/8/layout/arrow2"/>
    <dgm:cxn modelId="{234F436F-D4F1-4151-AD46-63AC68068E06}" type="presParOf" srcId="{ED0F11FC-88DC-400F-BDE2-40257505983F}" destId="{ED210CAE-16F0-4576-8852-588AF2DBD9D3}" srcOrd="2" destOrd="0" presId="urn:microsoft.com/office/officeart/2005/8/layout/arrow2"/>
    <dgm:cxn modelId="{F1FDD977-4380-487B-AE71-ED6848C8DB7F}" type="presParOf" srcId="{ED0F11FC-88DC-400F-BDE2-40257505983F}" destId="{329A7E48-0BC6-4BE8-B8E8-B95DE3C8C195}" srcOrd="3" destOrd="0" presId="urn:microsoft.com/office/officeart/2005/8/layout/arrow2"/>
    <dgm:cxn modelId="{F92CE546-C328-4562-9422-C6DCCF3BE874}" type="presParOf" srcId="{ED0F11FC-88DC-400F-BDE2-40257505983F}" destId="{5621DB58-B377-4AF9-8E5C-17972B860B86}" srcOrd="4" destOrd="0" presId="urn:microsoft.com/office/officeart/2005/8/layout/arrow2"/>
    <dgm:cxn modelId="{FBB8D5C1-7E75-404D-BAC5-B38C14FEBE57}" type="presParOf" srcId="{ED0F11FC-88DC-400F-BDE2-40257505983F}" destId="{DB8FF139-3661-4A21-B22E-B7C464899BA7}" srcOrd="5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A08514-71B3-4BE4-81F0-959084869EB4}" type="doc">
      <dgm:prSet loTypeId="urn:microsoft.com/office/officeart/2005/8/layout/hList6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1D3C5C45-08C7-47EF-A1D5-6D13C0F649A7}">
      <dgm:prSet phldrT="[Text]" custT="1"/>
      <dgm:spPr>
        <a:solidFill>
          <a:schemeClr val="accent2"/>
        </a:solidFill>
      </dgm:spPr>
      <dgm:t>
        <a:bodyPr/>
        <a:lstStyle/>
        <a:p>
          <a:pPr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dirty="0" smtClean="0"/>
            <a:t>Persiap</a:t>
          </a:r>
          <a:r>
            <a:rPr lang="en-US" sz="2400" b="1" dirty="0" smtClean="0"/>
            <a:t>an</a:t>
          </a:r>
        </a:p>
      </dgm:t>
    </dgm:pt>
    <dgm:pt modelId="{D3799819-069B-4E54-B797-63BA42677A1D}" type="parTrans" cxnId="{2A41A58C-6601-4601-8B8C-CFDAB23F4EDD}">
      <dgm:prSet/>
      <dgm:spPr/>
      <dgm:t>
        <a:bodyPr/>
        <a:lstStyle/>
        <a:p>
          <a:endParaRPr lang="id-ID"/>
        </a:p>
      </dgm:t>
    </dgm:pt>
    <dgm:pt modelId="{9C8E31BF-FE63-4A7E-8441-B3D1042FA574}" type="sibTrans" cxnId="{2A41A58C-6601-4601-8B8C-CFDAB23F4EDD}">
      <dgm:prSet/>
      <dgm:spPr/>
      <dgm:t>
        <a:bodyPr/>
        <a:lstStyle/>
        <a:p>
          <a:endParaRPr lang="id-ID"/>
        </a:p>
      </dgm:t>
    </dgm:pt>
    <dgm:pt modelId="{217113AD-3134-42E1-A4E4-71ECBE089434}">
      <dgm:prSet phldrT="[Text]" custT="1"/>
      <dgm:spPr>
        <a:solidFill>
          <a:srgbClr val="92D050"/>
        </a:solidFill>
      </dgm:spPr>
      <dgm:t>
        <a:bodyPr/>
        <a:lstStyle/>
        <a:p>
          <a:r>
            <a:rPr lang="id-ID" sz="2400" b="1" dirty="0" smtClean="0"/>
            <a:t>Perencanaan</a:t>
          </a:r>
          <a:endParaRPr lang="id-ID" sz="2400" b="1" dirty="0"/>
        </a:p>
      </dgm:t>
    </dgm:pt>
    <dgm:pt modelId="{613A57B6-924D-47F2-BAD3-B45E5C24B851}" type="parTrans" cxnId="{8EC8766F-1B24-4AEC-99F6-C7CCAA3AEF43}">
      <dgm:prSet/>
      <dgm:spPr/>
      <dgm:t>
        <a:bodyPr/>
        <a:lstStyle/>
        <a:p>
          <a:endParaRPr lang="id-ID"/>
        </a:p>
      </dgm:t>
    </dgm:pt>
    <dgm:pt modelId="{069887A7-6737-4D1B-BCF1-53B40F926187}" type="sibTrans" cxnId="{8EC8766F-1B24-4AEC-99F6-C7CCAA3AEF43}">
      <dgm:prSet/>
      <dgm:spPr/>
      <dgm:t>
        <a:bodyPr/>
        <a:lstStyle/>
        <a:p>
          <a:endParaRPr lang="id-ID"/>
        </a:p>
      </dgm:t>
    </dgm:pt>
    <dgm:pt modelId="{5E5A98A2-D77C-4127-ACCA-8F2B473AB949}">
      <dgm:prSet phldrT="[Text]" custT="1"/>
      <dgm:spPr>
        <a:solidFill>
          <a:srgbClr val="92D050"/>
        </a:solidFill>
      </dgm:spPr>
      <dgm:t>
        <a:bodyPr/>
        <a:lstStyle/>
        <a:p>
          <a:pPr marL="171450" indent="-171450"/>
          <a:r>
            <a:rPr lang="id-ID" sz="1500" b="1" dirty="0" smtClean="0"/>
            <a:t>Menyusun Rencana Aksi</a:t>
          </a:r>
          <a:r>
            <a:rPr lang="en-US" sz="1500" b="1" dirty="0" smtClean="0"/>
            <a:t>/program </a:t>
          </a:r>
          <a:r>
            <a:rPr lang="id-ID" sz="1500" b="1" dirty="0" smtClean="0"/>
            <a:t>Tahunan</a:t>
          </a:r>
          <a:endParaRPr lang="id-ID" sz="1500" b="1" dirty="0"/>
        </a:p>
      </dgm:t>
    </dgm:pt>
    <dgm:pt modelId="{8997E847-AF12-47E2-81F9-E92F3D72388D}" type="parTrans" cxnId="{BD132A5C-F439-4A5D-89A7-CFF6CEA0471D}">
      <dgm:prSet/>
      <dgm:spPr/>
      <dgm:t>
        <a:bodyPr/>
        <a:lstStyle/>
        <a:p>
          <a:endParaRPr lang="id-ID"/>
        </a:p>
      </dgm:t>
    </dgm:pt>
    <dgm:pt modelId="{CEFFC20F-D013-49AA-9261-1057EC0F25E0}" type="sibTrans" cxnId="{BD132A5C-F439-4A5D-89A7-CFF6CEA0471D}">
      <dgm:prSet/>
      <dgm:spPr/>
      <dgm:t>
        <a:bodyPr/>
        <a:lstStyle/>
        <a:p>
          <a:endParaRPr lang="id-ID"/>
        </a:p>
      </dgm:t>
    </dgm:pt>
    <dgm:pt modelId="{23F25452-48B6-48B8-A060-E1383BFC09D4}">
      <dgm:prSet phldrT="[Text]" custT="1"/>
      <dgm:spPr>
        <a:solidFill>
          <a:srgbClr val="92D050"/>
        </a:solidFill>
      </dgm:spPr>
      <dgm:t>
        <a:bodyPr/>
        <a:lstStyle/>
        <a:p>
          <a:pPr marL="228600" indent="-228600">
            <a:tabLst/>
          </a:pPr>
          <a:r>
            <a:rPr lang="en-US" sz="1500" b="1" dirty="0" smtClean="0"/>
            <a:t>Merencanakan kesinambungan  </a:t>
          </a:r>
          <a:r>
            <a:rPr lang="id-ID" sz="1500" b="1" dirty="0" smtClean="0"/>
            <a:t>kebijakan, program, dan kegiatan </a:t>
          </a:r>
          <a:r>
            <a:rPr lang="en-US" sz="1500" b="1" dirty="0" smtClean="0"/>
            <a:t>“</a:t>
          </a:r>
          <a:br>
            <a:rPr lang="en-US" sz="1500" b="1" dirty="0" smtClean="0"/>
          </a:br>
          <a:r>
            <a:rPr lang="id-ID" sz="1500" b="1" dirty="0" smtClean="0"/>
            <a:t>yang sudah ad</a:t>
          </a:r>
          <a:r>
            <a:rPr lang="en-US" sz="1500" b="1" dirty="0" smtClean="0"/>
            <a:t>a (</a:t>
          </a:r>
          <a:r>
            <a:rPr lang="en-US" sz="1500" b="1" dirty="0" err="1" smtClean="0"/>
            <a:t>Inovasi</a:t>
          </a:r>
          <a:r>
            <a:rPr lang="en-US" sz="1500" b="1" dirty="0" smtClean="0"/>
            <a:t>, </a:t>
          </a:r>
          <a:r>
            <a:rPr lang="id-ID" sz="1500" b="1" dirty="0" smtClean="0"/>
            <a:t>UKS, Adiwiyata</a:t>
          </a:r>
          <a:r>
            <a:rPr lang="en-US" sz="1500" b="1" dirty="0" smtClean="0"/>
            <a:t>, dll) serta program lainnya</a:t>
          </a:r>
          <a:endParaRPr lang="id-ID" sz="1500" b="1" dirty="0"/>
        </a:p>
      </dgm:t>
    </dgm:pt>
    <dgm:pt modelId="{41D60282-B773-4F72-9A48-9978D57058B0}" type="parTrans" cxnId="{AB886561-A663-4CEE-90AE-34BF85B823F7}">
      <dgm:prSet/>
      <dgm:spPr/>
      <dgm:t>
        <a:bodyPr/>
        <a:lstStyle/>
        <a:p>
          <a:endParaRPr lang="id-ID"/>
        </a:p>
      </dgm:t>
    </dgm:pt>
    <dgm:pt modelId="{2842319B-6EA1-48B5-9E02-AAB3490018AB}" type="sibTrans" cxnId="{AB886561-A663-4CEE-90AE-34BF85B823F7}">
      <dgm:prSet/>
      <dgm:spPr/>
      <dgm:t>
        <a:bodyPr/>
        <a:lstStyle/>
        <a:p>
          <a:endParaRPr lang="id-ID"/>
        </a:p>
      </dgm:t>
    </dgm:pt>
    <dgm:pt modelId="{1036CF8E-3714-435D-BBEE-1620CCBD0EC5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2000" b="1" dirty="0" smtClean="0"/>
            <a:t>Pelaksanaan</a:t>
          </a:r>
          <a:endParaRPr lang="id-ID" sz="2000" b="1" dirty="0"/>
        </a:p>
      </dgm:t>
    </dgm:pt>
    <dgm:pt modelId="{650DBDCA-D68A-4A73-8940-1A7B4F3BF169}" type="parTrans" cxnId="{692F4E35-0295-4CF7-9BEC-D15C50B122F5}">
      <dgm:prSet/>
      <dgm:spPr/>
      <dgm:t>
        <a:bodyPr/>
        <a:lstStyle/>
        <a:p>
          <a:endParaRPr lang="id-ID"/>
        </a:p>
      </dgm:t>
    </dgm:pt>
    <dgm:pt modelId="{1CF2454C-4375-405F-8141-AAF0F4FE0748}" type="sibTrans" cxnId="{692F4E35-0295-4CF7-9BEC-D15C50B122F5}">
      <dgm:prSet/>
      <dgm:spPr/>
      <dgm:t>
        <a:bodyPr/>
        <a:lstStyle/>
        <a:p>
          <a:endParaRPr lang="id-ID"/>
        </a:p>
      </dgm:t>
    </dgm:pt>
    <dgm:pt modelId="{DED1ABD6-B539-4966-B457-7DECE1BAA7B9}">
      <dgm:prSet phldrT="[Text]" custT="1"/>
      <dgm:spPr>
        <a:solidFill>
          <a:srgbClr val="00B0F0"/>
        </a:solidFill>
      </dgm:spPr>
      <dgm:t>
        <a:bodyPr/>
        <a:lstStyle/>
        <a:p>
          <a:r>
            <a:rPr lang="id-ID" sz="1500" b="1" dirty="0" smtClean="0"/>
            <a:t>Melaksanakan Rencana Aksi</a:t>
          </a:r>
          <a:r>
            <a:rPr lang="en-US" sz="1500" b="1" dirty="0" smtClean="0"/>
            <a:t>/program </a:t>
          </a:r>
          <a:r>
            <a:rPr lang="id-ID" sz="1500" b="1" dirty="0" smtClean="0"/>
            <a:t>SRA Tahunan dengan mengoptimalkan semua sumber daya </a:t>
          </a:r>
          <a:r>
            <a:rPr lang="en-US" sz="1500" b="1" dirty="0" err="1" smtClean="0"/>
            <a:t>termasuk</a:t>
          </a:r>
          <a:r>
            <a:rPr lang="en-US" sz="1500" b="1" dirty="0" smtClean="0"/>
            <a:t> </a:t>
          </a:r>
          <a:r>
            <a:rPr lang="en-US" sz="1500" b="1" dirty="0" err="1" smtClean="0"/>
            <a:t>dr</a:t>
          </a:r>
          <a:r>
            <a:rPr lang="en-US" sz="1500" b="1" dirty="0" smtClean="0"/>
            <a:t> </a:t>
          </a:r>
          <a:r>
            <a:rPr lang="id-ID" sz="1500" b="1" dirty="0" smtClean="0"/>
            <a:t>pemerintah, masyarakat, dan dunia usaha</a:t>
          </a:r>
          <a:r>
            <a:rPr lang="en-US" sz="1500" b="1" dirty="0" smtClean="0"/>
            <a:t>, alumni  </a:t>
          </a:r>
          <a:r>
            <a:rPr lang="en-US" sz="1500" b="1" dirty="0" err="1" smtClean="0"/>
            <a:t>dll</a:t>
          </a:r>
          <a:endParaRPr lang="id-ID" sz="1500" b="1" dirty="0"/>
        </a:p>
      </dgm:t>
    </dgm:pt>
    <dgm:pt modelId="{09F54A54-752D-4330-BE34-E54BF2D8AC18}" type="parTrans" cxnId="{04D9A232-79B0-45A2-8D5F-9F813F27E0D7}">
      <dgm:prSet/>
      <dgm:spPr/>
      <dgm:t>
        <a:bodyPr/>
        <a:lstStyle/>
        <a:p>
          <a:endParaRPr lang="id-ID"/>
        </a:p>
      </dgm:t>
    </dgm:pt>
    <dgm:pt modelId="{846BC914-8FE8-4E54-A8AA-F19D3BC944B6}" type="sibTrans" cxnId="{04D9A232-79B0-45A2-8D5F-9F813F27E0D7}">
      <dgm:prSet/>
      <dgm:spPr/>
      <dgm:t>
        <a:bodyPr/>
        <a:lstStyle/>
        <a:p>
          <a:endParaRPr lang="id-ID"/>
        </a:p>
      </dgm:t>
    </dgm:pt>
    <dgm:pt modelId="{20C51EC0-7561-4B7A-899F-05C077E65C96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id-ID" sz="2000" b="1" dirty="0" smtClean="0"/>
            <a:t>Pemantauan, Evaluasi, dan Pelaporan</a:t>
          </a:r>
          <a:endParaRPr lang="id-ID" sz="2000" b="1" dirty="0"/>
        </a:p>
      </dgm:t>
    </dgm:pt>
    <dgm:pt modelId="{8D902B5D-9DED-4B43-83F2-11B37B35445E}" type="parTrans" cxnId="{000B56CD-033E-4729-87C5-D4477C5DE114}">
      <dgm:prSet/>
      <dgm:spPr/>
      <dgm:t>
        <a:bodyPr/>
        <a:lstStyle/>
        <a:p>
          <a:endParaRPr lang="id-ID"/>
        </a:p>
      </dgm:t>
    </dgm:pt>
    <dgm:pt modelId="{B6763CFB-2240-4965-837E-7AE8CC3A9A45}" type="sibTrans" cxnId="{000B56CD-033E-4729-87C5-D4477C5DE114}">
      <dgm:prSet/>
      <dgm:spPr/>
      <dgm:t>
        <a:bodyPr/>
        <a:lstStyle/>
        <a:p>
          <a:endParaRPr lang="id-ID"/>
        </a:p>
      </dgm:t>
    </dgm:pt>
    <dgm:pt modelId="{7AE27815-4544-4630-9E58-7613C6D9501E}">
      <dgm:prSet phldrT="[Text]" custT="1"/>
      <dgm:spPr>
        <a:solidFill>
          <a:schemeClr val="accent2"/>
        </a:solidFill>
      </dgm:spPr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d-ID" sz="1800" b="1" dirty="0" smtClean="0"/>
            <a:t>Identifikasi potensi</a:t>
          </a:r>
          <a:endParaRPr lang="id-ID" sz="1800" b="1" dirty="0"/>
        </a:p>
      </dgm:t>
    </dgm:pt>
    <dgm:pt modelId="{044B8D0B-0758-47D9-8B1F-C25F0CAC0F08}" type="parTrans" cxnId="{9EA39F08-A4F7-40E5-887E-505755A3415D}">
      <dgm:prSet/>
      <dgm:spPr/>
      <dgm:t>
        <a:bodyPr/>
        <a:lstStyle/>
        <a:p>
          <a:endParaRPr lang="id-ID"/>
        </a:p>
      </dgm:t>
    </dgm:pt>
    <dgm:pt modelId="{6601122A-00C4-46A9-8E3A-05373A9BD5AD}" type="sibTrans" cxnId="{9EA39F08-A4F7-40E5-887E-505755A3415D}">
      <dgm:prSet/>
      <dgm:spPr/>
      <dgm:t>
        <a:bodyPr/>
        <a:lstStyle/>
        <a:p>
          <a:endParaRPr lang="id-ID"/>
        </a:p>
      </dgm:t>
    </dgm:pt>
    <dgm:pt modelId="{A092788A-F5D8-4504-8724-08DA813C641A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id-ID" sz="1800" b="1" dirty="0" smtClean="0"/>
            <a:t>Pemantauan setiap </a:t>
          </a:r>
          <a:r>
            <a:rPr lang="en-US" sz="1800" b="1" dirty="0" smtClean="0"/>
            <a:t> 3 </a:t>
          </a:r>
          <a:r>
            <a:rPr lang="id-ID" sz="1800" b="1" dirty="0" smtClean="0"/>
            <a:t>bulan</a:t>
          </a:r>
          <a:endParaRPr lang="id-ID" sz="1800" b="1" dirty="0"/>
        </a:p>
      </dgm:t>
    </dgm:pt>
    <dgm:pt modelId="{1DCA6A99-DABA-4FF6-9DAF-4B2A4EBFC8FD}" type="parTrans" cxnId="{7EEF19DF-7253-408E-8DFB-33E8F5CB1078}">
      <dgm:prSet/>
      <dgm:spPr/>
      <dgm:t>
        <a:bodyPr/>
        <a:lstStyle/>
        <a:p>
          <a:endParaRPr lang="id-ID"/>
        </a:p>
      </dgm:t>
    </dgm:pt>
    <dgm:pt modelId="{39ACB998-723E-45DF-870F-579A614B3CAB}" type="sibTrans" cxnId="{7EEF19DF-7253-408E-8DFB-33E8F5CB1078}">
      <dgm:prSet/>
      <dgm:spPr/>
      <dgm:t>
        <a:bodyPr/>
        <a:lstStyle/>
        <a:p>
          <a:endParaRPr lang="id-ID"/>
        </a:p>
      </dgm:t>
    </dgm:pt>
    <dgm:pt modelId="{EADCCEDE-888B-4389-A361-639A7E5B8771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id-ID" sz="1800" b="1" dirty="0" smtClean="0"/>
            <a:t>Evaluasi setiap </a:t>
          </a:r>
          <a:r>
            <a:rPr lang="en-US" sz="1800" b="1" dirty="0" smtClean="0"/>
            <a:t>6 </a:t>
          </a:r>
          <a:r>
            <a:rPr lang="id-ID" sz="1800" b="1" dirty="0" smtClean="0"/>
            <a:t>bulan</a:t>
          </a:r>
          <a:endParaRPr lang="id-ID" sz="1800" b="1" dirty="0"/>
        </a:p>
      </dgm:t>
    </dgm:pt>
    <dgm:pt modelId="{12CE59F1-1B70-40BB-A515-B804DC43F909}" type="parTrans" cxnId="{D8978FE2-9954-447A-BD72-315B0ED72C0B}">
      <dgm:prSet/>
      <dgm:spPr/>
      <dgm:t>
        <a:bodyPr/>
        <a:lstStyle/>
        <a:p>
          <a:endParaRPr lang="id-ID"/>
        </a:p>
      </dgm:t>
    </dgm:pt>
    <dgm:pt modelId="{1201C2CE-51D6-4D17-BF0C-827A247965B8}" type="sibTrans" cxnId="{D8978FE2-9954-447A-BD72-315B0ED72C0B}">
      <dgm:prSet/>
      <dgm:spPr/>
      <dgm:t>
        <a:bodyPr/>
        <a:lstStyle/>
        <a:p>
          <a:endParaRPr lang="id-ID"/>
        </a:p>
      </dgm:t>
    </dgm:pt>
    <dgm:pt modelId="{26243656-7050-4B66-92DE-5926EA67F599}">
      <dgm:prSet phldrT="[Text]" custT="1"/>
      <dgm:spPr>
        <a:solidFill>
          <a:srgbClr val="FFC000"/>
        </a:solidFill>
      </dgm:spPr>
      <dgm:t>
        <a:bodyPr/>
        <a:lstStyle/>
        <a:p>
          <a:pPr algn="l"/>
          <a:r>
            <a:rPr lang="id-ID" sz="1800" b="1" dirty="0" smtClean="0"/>
            <a:t>Laporan ke Gugus Tugas KLA</a:t>
          </a:r>
        </a:p>
        <a:p>
          <a:pPr algn="l"/>
          <a:endParaRPr lang="id-ID" sz="900" dirty="0" smtClean="0"/>
        </a:p>
        <a:p>
          <a:pPr algn="ctr"/>
          <a:endParaRPr lang="id-ID" sz="900" dirty="0"/>
        </a:p>
      </dgm:t>
    </dgm:pt>
    <dgm:pt modelId="{9CB9376D-CA27-4EC3-A65B-F93ACC4C7B37}" type="parTrans" cxnId="{AF5ECE5F-FA8B-4C37-A384-59F5D0A28D57}">
      <dgm:prSet/>
      <dgm:spPr/>
      <dgm:t>
        <a:bodyPr/>
        <a:lstStyle/>
        <a:p>
          <a:endParaRPr lang="id-ID"/>
        </a:p>
      </dgm:t>
    </dgm:pt>
    <dgm:pt modelId="{094E5097-1071-4C1E-81F3-217165956A5D}" type="sibTrans" cxnId="{AF5ECE5F-FA8B-4C37-A384-59F5D0A28D57}">
      <dgm:prSet/>
      <dgm:spPr/>
      <dgm:t>
        <a:bodyPr/>
        <a:lstStyle/>
        <a:p>
          <a:endParaRPr lang="id-ID"/>
        </a:p>
      </dgm:t>
    </dgm:pt>
    <dgm:pt modelId="{18ABCBEB-A81C-4942-89AC-C820A2CC6F01}">
      <dgm:prSet phldrT="[Text]" custT="1"/>
      <dgm:spPr>
        <a:solidFill>
          <a:schemeClr val="accent2"/>
        </a:solidFill>
      </dgm:spPr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800" b="1" dirty="0" err="1" smtClean="0"/>
            <a:t>Komitment</a:t>
          </a:r>
          <a:r>
            <a:rPr lang="en-US" sz="1800" b="1" dirty="0" smtClean="0"/>
            <a:t> </a:t>
          </a:r>
          <a:r>
            <a:rPr lang="en-US" sz="1800" b="1" dirty="0" err="1" smtClean="0"/>
            <a:t>Sekolah</a:t>
          </a:r>
          <a:endParaRPr lang="id-ID" sz="1800" b="1" dirty="0"/>
        </a:p>
      </dgm:t>
    </dgm:pt>
    <dgm:pt modelId="{B8784336-1E63-4DF2-99AB-864DE42758EE}" type="parTrans" cxnId="{E5994532-815F-4F8B-A097-BC4504E9D947}">
      <dgm:prSet/>
      <dgm:spPr/>
      <dgm:t>
        <a:bodyPr/>
        <a:lstStyle/>
        <a:p>
          <a:endParaRPr lang="en-US"/>
        </a:p>
      </dgm:t>
    </dgm:pt>
    <dgm:pt modelId="{A83F1969-0BDC-43EC-8B72-1D0BD3C21F9C}" type="sibTrans" cxnId="{E5994532-815F-4F8B-A097-BC4504E9D947}">
      <dgm:prSet/>
      <dgm:spPr/>
      <dgm:t>
        <a:bodyPr/>
        <a:lstStyle/>
        <a:p>
          <a:endParaRPr lang="en-US"/>
        </a:p>
      </dgm:t>
    </dgm:pt>
    <dgm:pt modelId="{2C91C0CF-5DF2-4EFE-9EBD-8A7457A2A8FB}">
      <dgm:prSet phldrT="[Text]" custT="1"/>
      <dgm:spPr>
        <a:solidFill>
          <a:srgbClr val="92D050"/>
        </a:solidFill>
      </dgm:spPr>
      <dgm:t>
        <a:bodyPr/>
        <a:lstStyle/>
        <a:p>
          <a:pPr marL="228600" indent="-228600">
            <a:tabLst/>
          </a:pPr>
          <a:r>
            <a:rPr lang="en-US" sz="1500" b="1" dirty="0" smtClean="0"/>
            <a:t>Membuat  mekanisme pengaduan </a:t>
          </a:r>
          <a:endParaRPr lang="id-ID" sz="1500" b="1" dirty="0"/>
        </a:p>
      </dgm:t>
    </dgm:pt>
    <dgm:pt modelId="{FAF50CAD-84D0-4B3C-8ADC-85661DC65D78}" type="parTrans" cxnId="{6D6451DE-8265-4696-A006-9C6EDEFACA47}">
      <dgm:prSet/>
      <dgm:spPr/>
      <dgm:t>
        <a:bodyPr/>
        <a:lstStyle/>
        <a:p>
          <a:endParaRPr lang="en-US"/>
        </a:p>
      </dgm:t>
    </dgm:pt>
    <dgm:pt modelId="{69A7FC80-7BC5-4D74-B5DE-469A7E647EE3}" type="sibTrans" cxnId="{6D6451DE-8265-4696-A006-9C6EDEFACA47}">
      <dgm:prSet/>
      <dgm:spPr/>
      <dgm:t>
        <a:bodyPr/>
        <a:lstStyle/>
        <a:p>
          <a:endParaRPr lang="en-US"/>
        </a:p>
      </dgm:t>
    </dgm:pt>
    <dgm:pt modelId="{CFC03A23-FA7E-4957-93E8-C5EBC8F91537}">
      <dgm:prSet phldrT="[Text]" custT="1"/>
      <dgm:spPr>
        <a:solidFill>
          <a:srgbClr val="00B0F0"/>
        </a:solidFill>
      </dgm:spPr>
      <dgm:t>
        <a:bodyPr/>
        <a:lstStyle/>
        <a:p>
          <a:r>
            <a:rPr lang="en-US" sz="1500" b="1" dirty="0" err="1" smtClean="0"/>
            <a:t>Melakukan</a:t>
          </a:r>
          <a:r>
            <a:rPr lang="en-US" sz="1500" b="1" dirty="0" smtClean="0"/>
            <a:t> </a:t>
          </a:r>
          <a:r>
            <a:rPr lang="en-US" sz="1500" b="1" dirty="0" err="1" smtClean="0"/>
            <a:t>upaya</a:t>
          </a:r>
          <a:r>
            <a:rPr lang="en-US" sz="1500" b="1" dirty="0" smtClean="0"/>
            <a:t>  </a:t>
          </a:r>
          <a:r>
            <a:rPr lang="en-US" sz="1500" b="1" dirty="0" err="1" smtClean="0"/>
            <a:t>pemenuhan</a:t>
          </a:r>
          <a:r>
            <a:rPr lang="en-US" sz="1500" b="1" dirty="0" smtClean="0"/>
            <a:t> </a:t>
          </a:r>
          <a:r>
            <a:rPr lang="en-US" sz="1500" b="1" dirty="0" err="1" smtClean="0"/>
            <a:t>kategori</a:t>
          </a:r>
          <a:r>
            <a:rPr lang="en-US" sz="1500" b="1" dirty="0" smtClean="0"/>
            <a:t> SRA </a:t>
          </a:r>
          <a:r>
            <a:rPr lang="en-US" sz="1500" b="1" dirty="0" err="1" smtClean="0"/>
            <a:t>tertinggi</a:t>
          </a:r>
          <a:r>
            <a:rPr lang="en-US" sz="1500" b="1" dirty="0" smtClean="0"/>
            <a:t> (</a:t>
          </a:r>
          <a:r>
            <a:rPr lang="en-US" sz="1500" b="1" dirty="0" err="1" smtClean="0"/>
            <a:t>Kategori</a:t>
          </a:r>
          <a:r>
            <a:rPr lang="en-US" sz="1500" b="1" dirty="0" smtClean="0"/>
            <a:t> 5)</a:t>
          </a:r>
          <a:endParaRPr lang="id-ID" sz="1500" b="1" dirty="0"/>
        </a:p>
      </dgm:t>
    </dgm:pt>
    <dgm:pt modelId="{390FB471-DB69-404D-8ED7-A279700D77B2}" type="parTrans" cxnId="{62B19D77-4A49-41C6-B8C5-A383843B2C95}">
      <dgm:prSet/>
      <dgm:spPr/>
      <dgm:t>
        <a:bodyPr/>
        <a:lstStyle/>
        <a:p>
          <a:endParaRPr lang="en-US"/>
        </a:p>
      </dgm:t>
    </dgm:pt>
    <dgm:pt modelId="{116FF94F-3D1B-4553-8E8F-CAA22EEECC8F}" type="sibTrans" cxnId="{62B19D77-4A49-41C6-B8C5-A383843B2C95}">
      <dgm:prSet/>
      <dgm:spPr/>
      <dgm:t>
        <a:bodyPr/>
        <a:lstStyle/>
        <a:p>
          <a:endParaRPr lang="en-US"/>
        </a:p>
      </dgm:t>
    </dgm:pt>
    <dgm:pt modelId="{7FBB6480-5C49-4458-84A5-999D89AA943B}">
      <dgm:prSet phldrT="[Text]" custT="1"/>
      <dgm:spPr>
        <a:solidFill>
          <a:schemeClr val="accent2"/>
        </a:solidFill>
      </dgm:spPr>
      <dgm:t>
        <a:bodyPr/>
        <a:lstStyle/>
        <a:p>
          <a:pPr marL="0" marR="0" indent="169863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>
              <a:tab pos="233363" algn="l"/>
              <a:tab pos="914400" algn="l"/>
            </a:tabLst>
            <a:defRPr/>
          </a:pPr>
          <a:r>
            <a:rPr lang="en-US" sz="1800" b="1" dirty="0" err="1" smtClean="0"/>
            <a:t>Sosialisasi</a:t>
          </a:r>
          <a:endParaRPr lang="id-ID" sz="1800" b="1" dirty="0"/>
        </a:p>
      </dgm:t>
    </dgm:pt>
    <dgm:pt modelId="{3936A9F1-749E-4560-80A0-405805111F62}" type="parTrans" cxnId="{B241729F-FFA6-49B0-B2AF-AD4A03336C75}">
      <dgm:prSet/>
      <dgm:spPr/>
      <dgm:t>
        <a:bodyPr/>
        <a:lstStyle/>
        <a:p>
          <a:endParaRPr lang="en-US"/>
        </a:p>
      </dgm:t>
    </dgm:pt>
    <dgm:pt modelId="{0736701E-78E4-4ACA-AFA9-530B4332EE3A}" type="sibTrans" cxnId="{B241729F-FFA6-49B0-B2AF-AD4A03336C75}">
      <dgm:prSet/>
      <dgm:spPr/>
      <dgm:t>
        <a:bodyPr/>
        <a:lstStyle/>
        <a:p>
          <a:endParaRPr lang="en-US"/>
        </a:p>
      </dgm:t>
    </dgm:pt>
    <dgm:pt modelId="{EF9C0562-A3A8-49A6-AE98-54B6A5171B43}">
      <dgm:prSet phldrT="[Text]" custT="1"/>
      <dgm:spPr>
        <a:solidFill>
          <a:schemeClr val="accent2"/>
        </a:solidFill>
      </dgm:spPr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id-ID" sz="1800" b="1" dirty="0" smtClean="0"/>
            <a:t>Konsultasi dgn anak</a:t>
          </a:r>
          <a:endParaRPr lang="id-ID" sz="1800" b="1" dirty="0"/>
        </a:p>
      </dgm:t>
    </dgm:pt>
    <dgm:pt modelId="{0413CAD3-BA90-40AE-9C29-41C022A35226}" type="parTrans" cxnId="{5AA3277A-7ADD-40DB-B5C4-8EF52F7C32D1}">
      <dgm:prSet/>
      <dgm:spPr/>
      <dgm:t>
        <a:bodyPr/>
        <a:lstStyle/>
        <a:p>
          <a:endParaRPr lang="en-US"/>
        </a:p>
      </dgm:t>
    </dgm:pt>
    <dgm:pt modelId="{607F6D9D-93DE-48EB-8125-ADCEE0B1E7BD}" type="sibTrans" cxnId="{5AA3277A-7ADD-40DB-B5C4-8EF52F7C32D1}">
      <dgm:prSet/>
      <dgm:spPr/>
      <dgm:t>
        <a:bodyPr/>
        <a:lstStyle/>
        <a:p>
          <a:endParaRPr lang="en-US"/>
        </a:p>
      </dgm:t>
    </dgm:pt>
    <dgm:pt modelId="{26ED132D-7234-487B-A13B-CC54F9993778}">
      <dgm:prSet phldrT="[Text]" custT="1"/>
      <dgm:spPr>
        <a:solidFill>
          <a:schemeClr val="accent2"/>
        </a:solidFill>
      </dgm:spPr>
      <dgm:t>
        <a:bodyPr/>
        <a:lstStyle/>
        <a:p>
          <a:pPr marL="171450" indent="0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r>
            <a:rPr lang="en-US" sz="1800" b="1" dirty="0" err="1" smtClean="0"/>
            <a:t>Melaporkan</a:t>
          </a:r>
          <a:r>
            <a:rPr lang="en-US" sz="1800" b="1" dirty="0" smtClean="0"/>
            <a:t> </a:t>
          </a:r>
          <a:r>
            <a:rPr lang="en-US" sz="1800" b="1" dirty="0" err="1" smtClean="0"/>
            <a:t>ke</a:t>
          </a:r>
          <a:r>
            <a:rPr lang="en-US" sz="1800" b="1" dirty="0" smtClean="0"/>
            <a:t> </a:t>
          </a:r>
          <a:r>
            <a:rPr lang="en-US" sz="1800" b="1" dirty="0" err="1" smtClean="0"/>
            <a:t>Dinas</a:t>
          </a:r>
          <a:r>
            <a:rPr lang="en-US" sz="1800" b="1" dirty="0" smtClean="0"/>
            <a:t> PP </a:t>
          </a:r>
          <a:r>
            <a:rPr lang="en-US" sz="1800" b="1" dirty="0" err="1" smtClean="0"/>
            <a:t>dan</a:t>
          </a:r>
          <a:r>
            <a:rPr lang="en-US" sz="1800" b="1" dirty="0" smtClean="0"/>
            <a:t> PA </a:t>
          </a:r>
          <a:r>
            <a:rPr lang="en-US" sz="1800" b="1" dirty="0" err="1" smtClean="0"/>
            <a:t>dan</a:t>
          </a:r>
          <a:r>
            <a:rPr lang="en-US" sz="1800" b="1" dirty="0" smtClean="0"/>
            <a:t> </a:t>
          </a:r>
          <a:r>
            <a:rPr lang="en-US" sz="1800" b="1" dirty="0" err="1" smtClean="0"/>
            <a:t>Dinas</a:t>
          </a:r>
          <a:r>
            <a:rPr lang="en-US" sz="1800" b="1" dirty="0" smtClean="0"/>
            <a:t> </a:t>
          </a:r>
          <a:r>
            <a:rPr lang="en-US" sz="1800" b="1" dirty="0" err="1" smtClean="0"/>
            <a:t>Pendidikan</a:t>
          </a:r>
          <a:r>
            <a:rPr lang="en-US" sz="1800" b="1" dirty="0" smtClean="0"/>
            <a:t>/</a:t>
          </a:r>
          <a:r>
            <a:rPr lang="en-US" sz="1800" b="1" dirty="0" err="1" smtClean="0"/>
            <a:t>Kanwil</a:t>
          </a:r>
          <a:r>
            <a:rPr lang="en-US" sz="1800" b="1" dirty="0" smtClean="0"/>
            <a:t> </a:t>
          </a:r>
          <a:r>
            <a:rPr lang="en-US" sz="1800" b="1" dirty="0" err="1" smtClean="0"/>
            <a:t>Kemenag</a:t>
          </a:r>
          <a:endParaRPr lang="id-ID" sz="1800" b="1" dirty="0"/>
        </a:p>
      </dgm:t>
    </dgm:pt>
    <dgm:pt modelId="{C2413AE1-F289-4F50-8EE1-F592CEAF1D9A}" type="parTrans" cxnId="{FB4A7E8B-0007-4111-8A15-9469133CE854}">
      <dgm:prSet/>
      <dgm:spPr/>
      <dgm:t>
        <a:bodyPr/>
        <a:lstStyle/>
        <a:p>
          <a:endParaRPr lang="en-US"/>
        </a:p>
      </dgm:t>
    </dgm:pt>
    <dgm:pt modelId="{540B4EAB-B736-41CC-969C-D21FD6251612}" type="sibTrans" cxnId="{FB4A7E8B-0007-4111-8A15-9469133CE854}">
      <dgm:prSet/>
      <dgm:spPr/>
      <dgm:t>
        <a:bodyPr/>
        <a:lstStyle/>
        <a:p>
          <a:endParaRPr lang="en-US"/>
        </a:p>
      </dgm:t>
    </dgm:pt>
    <dgm:pt modelId="{4E36FCEE-3D3F-4AF8-AB62-4A03A05AFB91}" type="pres">
      <dgm:prSet presAssocID="{FFA08514-71B3-4BE4-81F0-959084869EB4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96124BEE-1137-4D5C-A18A-CFC037057D6A}" type="pres">
      <dgm:prSet presAssocID="{1D3C5C45-08C7-47EF-A1D5-6D13C0F649A7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45B4333-57F5-4F19-BEB2-9F3107472EFF}" type="pres">
      <dgm:prSet presAssocID="{9C8E31BF-FE63-4A7E-8441-B3D1042FA574}" presName="sibTrans" presStyleCnt="0"/>
      <dgm:spPr/>
    </dgm:pt>
    <dgm:pt modelId="{53CEC375-0E4C-454D-B07A-C126268018F8}" type="pres">
      <dgm:prSet presAssocID="{217113AD-3134-42E1-A4E4-71ECBE08943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5D658F8A-5771-40C6-9D4D-B8E1422409DB}" type="pres">
      <dgm:prSet presAssocID="{069887A7-6737-4D1B-BCF1-53B40F926187}" presName="sibTrans" presStyleCnt="0"/>
      <dgm:spPr/>
    </dgm:pt>
    <dgm:pt modelId="{45E4C741-7A39-4E58-8858-B58CA5CDB213}" type="pres">
      <dgm:prSet presAssocID="{1036CF8E-3714-435D-BBEE-1620CCBD0EC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42CFF46-6784-4D5F-AE0B-A67BDBBA6609}" type="pres">
      <dgm:prSet presAssocID="{1CF2454C-4375-405F-8141-AAF0F4FE0748}" presName="sibTrans" presStyleCnt="0"/>
      <dgm:spPr/>
    </dgm:pt>
    <dgm:pt modelId="{F7C8BB7A-8365-4A72-AA5D-F5D043875A40}" type="pres">
      <dgm:prSet presAssocID="{20C51EC0-7561-4B7A-899F-05C077E65C96}" presName="node" presStyleLbl="node1" presStyleIdx="3" presStyleCnt="4" custLinFactNeighborX="1359" custLinFactNeighborY="-8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AF5ECE5F-FA8B-4C37-A384-59F5D0A28D57}" srcId="{20C51EC0-7561-4B7A-899F-05C077E65C96}" destId="{26243656-7050-4B66-92DE-5926EA67F599}" srcOrd="2" destOrd="0" parTransId="{9CB9376D-CA27-4EC3-A65B-F93ACC4C7B37}" sibTransId="{094E5097-1071-4C1E-81F3-217165956A5D}"/>
    <dgm:cxn modelId="{53DF417A-28C4-417E-A529-CCC60D30376E}" type="presOf" srcId="{217113AD-3134-42E1-A4E4-71ECBE089434}" destId="{53CEC375-0E4C-454D-B07A-C126268018F8}" srcOrd="0" destOrd="0" presId="urn:microsoft.com/office/officeart/2005/8/layout/hList6"/>
    <dgm:cxn modelId="{62B19D77-4A49-41C6-B8C5-A383843B2C95}" srcId="{1036CF8E-3714-435D-BBEE-1620CCBD0EC5}" destId="{CFC03A23-FA7E-4957-93E8-C5EBC8F91537}" srcOrd="1" destOrd="0" parTransId="{390FB471-DB69-404D-8ED7-A279700D77B2}" sibTransId="{116FF94F-3D1B-4553-8E8F-CAA22EEECC8F}"/>
    <dgm:cxn modelId="{5AA3277A-7ADD-40DB-B5C4-8EF52F7C32D1}" srcId="{1D3C5C45-08C7-47EF-A1D5-6D13C0F649A7}" destId="{EF9C0562-A3A8-49A6-AE98-54B6A5171B43}" srcOrd="2" destOrd="0" parTransId="{0413CAD3-BA90-40AE-9C29-41C022A35226}" sibTransId="{607F6D9D-93DE-48EB-8125-ADCEE0B1E7BD}"/>
    <dgm:cxn modelId="{9EA39F08-A4F7-40E5-887E-505755A3415D}" srcId="{1D3C5C45-08C7-47EF-A1D5-6D13C0F649A7}" destId="{7AE27815-4544-4630-9E58-7613C6D9501E}" srcOrd="3" destOrd="0" parTransId="{044B8D0B-0758-47D9-8B1F-C25F0CAC0F08}" sibTransId="{6601122A-00C4-46A9-8E3A-05373A9BD5AD}"/>
    <dgm:cxn modelId="{0CC5E1AA-A351-42C5-A1CD-6421D3DFBC64}" type="presOf" srcId="{7FBB6480-5C49-4458-84A5-999D89AA943B}" destId="{96124BEE-1137-4D5C-A18A-CFC037057D6A}" srcOrd="0" destOrd="2" presId="urn:microsoft.com/office/officeart/2005/8/layout/hList6"/>
    <dgm:cxn modelId="{A9C3A01B-0A03-4A94-BBBA-CFD8966BC9A7}" type="presOf" srcId="{EADCCEDE-888B-4389-A361-639A7E5B8771}" destId="{F7C8BB7A-8365-4A72-AA5D-F5D043875A40}" srcOrd="0" destOrd="2" presId="urn:microsoft.com/office/officeart/2005/8/layout/hList6"/>
    <dgm:cxn modelId="{2A884FF3-10B4-4FE3-BE90-8AC1BE866055}" type="presOf" srcId="{CFC03A23-FA7E-4957-93E8-C5EBC8F91537}" destId="{45E4C741-7A39-4E58-8858-B58CA5CDB213}" srcOrd="0" destOrd="2" presId="urn:microsoft.com/office/officeart/2005/8/layout/hList6"/>
    <dgm:cxn modelId="{D809760B-11F5-49A6-82A5-935CABDE097B}" type="presOf" srcId="{DED1ABD6-B539-4966-B457-7DECE1BAA7B9}" destId="{45E4C741-7A39-4E58-8858-B58CA5CDB213}" srcOrd="0" destOrd="1" presId="urn:microsoft.com/office/officeart/2005/8/layout/hList6"/>
    <dgm:cxn modelId="{FC63931A-C4A1-41D2-8E45-75A7873EA10E}" type="presOf" srcId="{1036CF8E-3714-435D-BBEE-1620CCBD0EC5}" destId="{45E4C741-7A39-4E58-8858-B58CA5CDB213}" srcOrd="0" destOrd="0" presId="urn:microsoft.com/office/officeart/2005/8/layout/hList6"/>
    <dgm:cxn modelId="{DB0611D1-4B76-4B12-9358-87F64D4E4F6A}" type="presOf" srcId="{FFA08514-71B3-4BE4-81F0-959084869EB4}" destId="{4E36FCEE-3D3F-4AF8-AB62-4A03A05AFB91}" srcOrd="0" destOrd="0" presId="urn:microsoft.com/office/officeart/2005/8/layout/hList6"/>
    <dgm:cxn modelId="{7BC5EA21-4AF6-41F8-8AD7-461A4362DDD9}" type="presOf" srcId="{23F25452-48B6-48B8-A060-E1383BFC09D4}" destId="{53CEC375-0E4C-454D-B07A-C126268018F8}" srcOrd="0" destOrd="2" presId="urn:microsoft.com/office/officeart/2005/8/layout/hList6"/>
    <dgm:cxn modelId="{AB886561-A663-4CEE-90AE-34BF85B823F7}" srcId="{5E5A98A2-D77C-4127-ACCA-8F2B473AB949}" destId="{23F25452-48B6-48B8-A060-E1383BFC09D4}" srcOrd="0" destOrd="0" parTransId="{41D60282-B773-4F72-9A48-9978D57058B0}" sibTransId="{2842319B-6EA1-48B5-9E02-AAB3490018AB}"/>
    <dgm:cxn modelId="{282140EC-412F-41D2-9FAC-A339731A92BF}" type="presOf" srcId="{26243656-7050-4B66-92DE-5926EA67F599}" destId="{F7C8BB7A-8365-4A72-AA5D-F5D043875A40}" srcOrd="0" destOrd="3" presId="urn:microsoft.com/office/officeart/2005/8/layout/hList6"/>
    <dgm:cxn modelId="{FB4A7E8B-0007-4111-8A15-9469133CE854}" srcId="{1D3C5C45-08C7-47EF-A1D5-6D13C0F649A7}" destId="{26ED132D-7234-487B-A13B-CC54F9993778}" srcOrd="4" destOrd="0" parTransId="{C2413AE1-F289-4F50-8EE1-F592CEAF1D9A}" sibTransId="{540B4EAB-B736-41CC-969C-D21FD6251612}"/>
    <dgm:cxn modelId="{04D9A232-79B0-45A2-8D5F-9F813F27E0D7}" srcId="{1036CF8E-3714-435D-BBEE-1620CCBD0EC5}" destId="{DED1ABD6-B539-4966-B457-7DECE1BAA7B9}" srcOrd="0" destOrd="0" parTransId="{09F54A54-752D-4330-BE34-E54BF2D8AC18}" sibTransId="{846BC914-8FE8-4E54-A8AA-F19D3BC944B6}"/>
    <dgm:cxn modelId="{E5994532-815F-4F8B-A097-BC4504E9D947}" srcId="{1D3C5C45-08C7-47EF-A1D5-6D13C0F649A7}" destId="{18ABCBEB-A81C-4942-89AC-C820A2CC6F01}" srcOrd="0" destOrd="0" parTransId="{B8784336-1E63-4DF2-99AB-864DE42758EE}" sibTransId="{A83F1969-0BDC-43EC-8B72-1D0BD3C21F9C}"/>
    <dgm:cxn modelId="{2A41A58C-6601-4601-8B8C-CFDAB23F4EDD}" srcId="{FFA08514-71B3-4BE4-81F0-959084869EB4}" destId="{1D3C5C45-08C7-47EF-A1D5-6D13C0F649A7}" srcOrd="0" destOrd="0" parTransId="{D3799819-069B-4E54-B797-63BA42677A1D}" sibTransId="{9C8E31BF-FE63-4A7E-8441-B3D1042FA574}"/>
    <dgm:cxn modelId="{BD132A5C-F439-4A5D-89A7-CFF6CEA0471D}" srcId="{217113AD-3134-42E1-A4E4-71ECBE089434}" destId="{5E5A98A2-D77C-4127-ACCA-8F2B473AB949}" srcOrd="0" destOrd="0" parTransId="{8997E847-AF12-47E2-81F9-E92F3D72388D}" sibTransId="{CEFFC20F-D013-49AA-9261-1057EC0F25E0}"/>
    <dgm:cxn modelId="{6D6451DE-8265-4696-A006-9C6EDEFACA47}" srcId="{5E5A98A2-D77C-4127-ACCA-8F2B473AB949}" destId="{2C91C0CF-5DF2-4EFE-9EBD-8A7457A2A8FB}" srcOrd="1" destOrd="0" parTransId="{FAF50CAD-84D0-4B3C-8ADC-85661DC65D78}" sibTransId="{69A7FC80-7BC5-4D74-B5DE-469A7E647EE3}"/>
    <dgm:cxn modelId="{8BD243C6-0009-4F27-AB0F-6CCFDBAB2793}" type="presOf" srcId="{20C51EC0-7561-4B7A-899F-05C077E65C96}" destId="{F7C8BB7A-8365-4A72-AA5D-F5D043875A40}" srcOrd="0" destOrd="0" presId="urn:microsoft.com/office/officeart/2005/8/layout/hList6"/>
    <dgm:cxn modelId="{7EEF19DF-7253-408E-8DFB-33E8F5CB1078}" srcId="{20C51EC0-7561-4B7A-899F-05C077E65C96}" destId="{A092788A-F5D8-4504-8724-08DA813C641A}" srcOrd="0" destOrd="0" parTransId="{1DCA6A99-DABA-4FF6-9DAF-4B2A4EBFC8FD}" sibTransId="{39ACB998-723E-45DF-870F-579A614B3CAB}"/>
    <dgm:cxn modelId="{B241729F-FFA6-49B0-B2AF-AD4A03336C75}" srcId="{1D3C5C45-08C7-47EF-A1D5-6D13C0F649A7}" destId="{7FBB6480-5C49-4458-84A5-999D89AA943B}" srcOrd="1" destOrd="0" parTransId="{3936A9F1-749E-4560-80A0-405805111F62}" sibTransId="{0736701E-78E4-4ACA-AFA9-530B4332EE3A}"/>
    <dgm:cxn modelId="{8EC8766F-1B24-4AEC-99F6-C7CCAA3AEF43}" srcId="{FFA08514-71B3-4BE4-81F0-959084869EB4}" destId="{217113AD-3134-42E1-A4E4-71ECBE089434}" srcOrd="1" destOrd="0" parTransId="{613A57B6-924D-47F2-BAD3-B45E5C24B851}" sibTransId="{069887A7-6737-4D1B-BCF1-53B40F926187}"/>
    <dgm:cxn modelId="{28014218-4F6D-467D-A84D-71E5599F5790}" type="presOf" srcId="{18ABCBEB-A81C-4942-89AC-C820A2CC6F01}" destId="{96124BEE-1137-4D5C-A18A-CFC037057D6A}" srcOrd="0" destOrd="1" presId="urn:microsoft.com/office/officeart/2005/8/layout/hList6"/>
    <dgm:cxn modelId="{8DD4538B-6DA9-436A-B634-1A7B7E210137}" type="presOf" srcId="{26ED132D-7234-487B-A13B-CC54F9993778}" destId="{96124BEE-1137-4D5C-A18A-CFC037057D6A}" srcOrd="0" destOrd="5" presId="urn:microsoft.com/office/officeart/2005/8/layout/hList6"/>
    <dgm:cxn modelId="{74B8C7FD-0DFC-4D58-99EA-8135CEA9B8D3}" type="presOf" srcId="{EF9C0562-A3A8-49A6-AE98-54B6A5171B43}" destId="{96124BEE-1137-4D5C-A18A-CFC037057D6A}" srcOrd="0" destOrd="3" presId="urn:microsoft.com/office/officeart/2005/8/layout/hList6"/>
    <dgm:cxn modelId="{000B56CD-033E-4729-87C5-D4477C5DE114}" srcId="{FFA08514-71B3-4BE4-81F0-959084869EB4}" destId="{20C51EC0-7561-4B7A-899F-05C077E65C96}" srcOrd="3" destOrd="0" parTransId="{8D902B5D-9DED-4B43-83F2-11B37B35445E}" sibTransId="{B6763CFB-2240-4965-837E-7AE8CC3A9A45}"/>
    <dgm:cxn modelId="{1FEDBF05-3C87-4573-AC7E-D5B286B7C150}" type="presOf" srcId="{1D3C5C45-08C7-47EF-A1D5-6D13C0F649A7}" destId="{96124BEE-1137-4D5C-A18A-CFC037057D6A}" srcOrd="0" destOrd="0" presId="urn:microsoft.com/office/officeart/2005/8/layout/hList6"/>
    <dgm:cxn modelId="{453D6352-2B58-4461-8122-95518602E566}" type="presOf" srcId="{A092788A-F5D8-4504-8724-08DA813C641A}" destId="{F7C8BB7A-8365-4A72-AA5D-F5D043875A40}" srcOrd="0" destOrd="1" presId="urn:microsoft.com/office/officeart/2005/8/layout/hList6"/>
    <dgm:cxn modelId="{4F5F87DF-D11E-4BD6-B9CD-8C0B8C937935}" type="presOf" srcId="{5E5A98A2-D77C-4127-ACCA-8F2B473AB949}" destId="{53CEC375-0E4C-454D-B07A-C126268018F8}" srcOrd="0" destOrd="1" presId="urn:microsoft.com/office/officeart/2005/8/layout/hList6"/>
    <dgm:cxn modelId="{1BE5C401-541C-4365-9531-D7E32E07920F}" type="presOf" srcId="{2C91C0CF-5DF2-4EFE-9EBD-8A7457A2A8FB}" destId="{53CEC375-0E4C-454D-B07A-C126268018F8}" srcOrd="0" destOrd="3" presId="urn:microsoft.com/office/officeart/2005/8/layout/hList6"/>
    <dgm:cxn modelId="{6177EC0A-6AEE-4555-A885-FA9C41FC3C08}" type="presOf" srcId="{7AE27815-4544-4630-9E58-7613C6D9501E}" destId="{96124BEE-1137-4D5C-A18A-CFC037057D6A}" srcOrd="0" destOrd="4" presId="urn:microsoft.com/office/officeart/2005/8/layout/hList6"/>
    <dgm:cxn modelId="{692F4E35-0295-4CF7-9BEC-D15C50B122F5}" srcId="{FFA08514-71B3-4BE4-81F0-959084869EB4}" destId="{1036CF8E-3714-435D-BBEE-1620CCBD0EC5}" srcOrd="2" destOrd="0" parTransId="{650DBDCA-D68A-4A73-8940-1A7B4F3BF169}" sibTransId="{1CF2454C-4375-405F-8141-AAF0F4FE0748}"/>
    <dgm:cxn modelId="{D8978FE2-9954-447A-BD72-315B0ED72C0B}" srcId="{20C51EC0-7561-4B7A-899F-05C077E65C96}" destId="{EADCCEDE-888B-4389-A361-639A7E5B8771}" srcOrd="1" destOrd="0" parTransId="{12CE59F1-1B70-40BB-A515-B804DC43F909}" sibTransId="{1201C2CE-51D6-4D17-BF0C-827A247965B8}"/>
    <dgm:cxn modelId="{4425B2CB-A662-466B-B485-3268411AA124}" type="presParOf" srcId="{4E36FCEE-3D3F-4AF8-AB62-4A03A05AFB91}" destId="{96124BEE-1137-4D5C-A18A-CFC037057D6A}" srcOrd="0" destOrd="0" presId="urn:microsoft.com/office/officeart/2005/8/layout/hList6"/>
    <dgm:cxn modelId="{DC496512-DD8B-4FD0-8871-BD198CC03CF8}" type="presParOf" srcId="{4E36FCEE-3D3F-4AF8-AB62-4A03A05AFB91}" destId="{045B4333-57F5-4F19-BEB2-9F3107472EFF}" srcOrd="1" destOrd="0" presId="urn:microsoft.com/office/officeart/2005/8/layout/hList6"/>
    <dgm:cxn modelId="{3500DB18-894E-4654-806C-C193DF476181}" type="presParOf" srcId="{4E36FCEE-3D3F-4AF8-AB62-4A03A05AFB91}" destId="{53CEC375-0E4C-454D-B07A-C126268018F8}" srcOrd="2" destOrd="0" presId="urn:microsoft.com/office/officeart/2005/8/layout/hList6"/>
    <dgm:cxn modelId="{851AC2B6-F7F2-4870-B2FB-9CF4B6E53A2D}" type="presParOf" srcId="{4E36FCEE-3D3F-4AF8-AB62-4A03A05AFB91}" destId="{5D658F8A-5771-40C6-9D4D-B8E1422409DB}" srcOrd="3" destOrd="0" presId="urn:microsoft.com/office/officeart/2005/8/layout/hList6"/>
    <dgm:cxn modelId="{FE275B84-D1D8-4F61-BF51-3F0765D48EF9}" type="presParOf" srcId="{4E36FCEE-3D3F-4AF8-AB62-4A03A05AFB91}" destId="{45E4C741-7A39-4E58-8858-B58CA5CDB213}" srcOrd="4" destOrd="0" presId="urn:microsoft.com/office/officeart/2005/8/layout/hList6"/>
    <dgm:cxn modelId="{2B4D8605-DA3B-49B0-9957-1C44EA91629D}" type="presParOf" srcId="{4E36FCEE-3D3F-4AF8-AB62-4A03A05AFB91}" destId="{A42CFF46-6784-4D5F-AE0B-A67BDBBA6609}" srcOrd="5" destOrd="0" presId="urn:microsoft.com/office/officeart/2005/8/layout/hList6"/>
    <dgm:cxn modelId="{3C6219CE-5B49-46DD-A974-A53F7C11ED70}" type="presParOf" srcId="{4E36FCEE-3D3F-4AF8-AB62-4A03A05AFB91}" destId="{F7C8BB7A-8365-4A72-AA5D-F5D043875A40}" srcOrd="6" destOrd="0" presId="urn:microsoft.com/office/officeart/2005/8/layout/hList6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226445-DE3B-4EB6-ACD7-B91AB5A147CB}" type="doc">
      <dgm:prSet loTypeId="urn:microsoft.com/office/officeart/2005/8/layout/gear1" loCatId="process" qsTypeId="urn:microsoft.com/office/officeart/2005/8/quickstyle/3d2" qsCatId="3D" csTypeId="urn:microsoft.com/office/officeart/2005/8/colors/colorful5" csCatId="colorful" phldr="1"/>
      <dgm:spPr/>
    </dgm:pt>
    <dgm:pt modelId="{1B0EB5C9-4862-4CBE-88C6-1512C37D69FF}">
      <dgm:prSet phldrT="[Text]"/>
      <dgm:spPr/>
      <dgm:t>
        <a:bodyPr/>
        <a:lstStyle/>
        <a:p>
          <a:r>
            <a:rPr lang="en-US" b="1" dirty="0" smtClean="0"/>
            <a:t>SEKOLAH</a:t>
          </a:r>
          <a:endParaRPr lang="en-US" b="1" dirty="0"/>
        </a:p>
      </dgm:t>
    </dgm:pt>
    <dgm:pt modelId="{3F51B3AA-0FC7-467B-986F-58331F33197B}" type="parTrans" cxnId="{C332A1A1-1661-45E4-A03C-A1B867DF6A48}">
      <dgm:prSet/>
      <dgm:spPr/>
      <dgm:t>
        <a:bodyPr/>
        <a:lstStyle/>
        <a:p>
          <a:endParaRPr lang="en-US"/>
        </a:p>
      </dgm:t>
    </dgm:pt>
    <dgm:pt modelId="{DD57C8E0-D514-4F5B-A298-7A749B8B5733}" type="sibTrans" cxnId="{C332A1A1-1661-45E4-A03C-A1B867DF6A48}">
      <dgm:prSet/>
      <dgm:spPr/>
      <dgm:t>
        <a:bodyPr/>
        <a:lstStyle/>
        <a:p>
          <a:endParaRPr lang="en-US"/>
        </a:p>
      </dgm:t>
    </dgm:pt>
    <dgm:pt modelId="{4BDB4026-0DE1-4C05-AD8C-2DB32A35E0F0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MURID</a:t>
          </a:r>
          <a:endParaRPr lang="en-US" b="1" dirty="0">
            <a:solidFill>
              <a:schemeClr val="tx1"/>
            </a:solidFill>
          </a:endParaRPr>
        </a:p>
      </dgm:t>
    </dgm:pt>
    <dgm:pt modelId="{62CCEEC7-7840-4C54-8502-1EC9FDCC7B2C}" type="parTrans" cxnId="{E2F6A4C0-AB0D-4143-9B12-BC9AA0A47764}">
      <dgm:prSet/>
      <dgm:spPr/>
      <dgm:t>
        <a:bodyPr/>
        <a:lstStyle/>
        <a:p>
          <a:endParaRPr lang="en-US"/>
        </a:p>
      </dgm:t>
    </dgm:pt>
    <dgm:pt modelId="{BF035E8E-6F80-40A7-8230-80A711BA5719}" type="sibTrans" cxnId="{E2F6A4C0-AB0D-4143-9B12-BC9AA0A47764}">
      <dgm:prSet/>
      <dgm:spPr/>
      <dgm:t>
        <a:bodyPr/>
        <a:lstStyle/>
        <a:p>
          <a:endParaRPr lang="en-US"/>
        </a:p>
      </dgm:t>
    </dgm:pt>
    <dgm:pt modelId="{3C268FCE-5F9D-45B8-AF1F-89265C846046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ORANG TUA</a:t>
          </a:r>
          <a:endParaRPr lang="en-US" b="1" dirty="0">
            <a:solidFill>
              <a:schemeClr val="tx1"/>
            </a:solidFill>
          </a:endParaRPr>
        </a:p>
      </dgm:t>
    </dgm:pt>
    <dgm:pt modelId="{A804EE44-551C-47E9-AC2D-AB7561F99B8B}" type="parTrans" cxnId="{2610C954-DC81-4A70-BCE1-D5943D3AC860}">
      <dgm:prSet/>
      <dgm:spPr/>
      <dgm:t>
        <a:bodyPr/>
        <a:lstStyle/>
        <a:p>
          <a:endParaRPr lang="en-US"/>
        </a:p>
      </dgm:t>
    </dgm:pt>
    <dgm:pt modelId="{B88FBDE2-73F7-4AC4-BE5E-ECD81A6A3C9E}" type="sibTrans" cxnId="{2610C954-DC81-4A70-BCE1-D5943D3AC860}">
      <dgm:prSet/>
      <dgm:spPr/>
      <dgm:t>
        <a:bodyPr/>
        <a:lstStyle/>
        <a:p>
          <a:endParaRPr lang="en-US"/>
        </a:p>
      </dgm:t>
    </dgm:pt>
    <dgm:pt modelId="{B4522611-DA72-4739-A3E4-1EE80EF53009}" type="pres">
      <dgm:prSet presAssocID="{AE226445-DE3B-4EB6-ACD7-B91AB5A147CB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90EF83C-924A-4F72-B3F3-1271D098EE00}" type="pres">
      <dgm:prSet presAssocID="{1B0EB5C9-4862-4CBE-88C6-1512C37D69FF}" presName="gear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8B81A9-5103-4274-AB0F-06D47DBBC315}" type="pres">
      <dgm:prSet presAssocID="{1B0EB5C9-4862-4CBE-88C6-1512C37D69FF}" presName="gear1srcNode" presStyleLbl="node1" presStyleIdx="0" presStyleCnt="3"/>
      <dgm:spPr/>
      <dgm:t>
        <a:bodyPr/>
        <a:lstStyle/>
        <a:p>
          <a:endParaRPr lang="en-US"/>
        </a:p>
      </dgm:t>
    </dgm:pt>
    <dgm:pt modelId="{F1B8409B-361C-4A26-B2F4-4AECF087226F}" type="pres">
      <dgm:prSet presAssocID="{1B0EB5C9-4862-4CBE-88C6-1512C37D69FF}" presName="gear1dstNode" presStyleLbl="node1" presStyleIdx="0" presStyleCnt="3"/>
      <dgm:spPr/>
      <dgm:t>
        <a:bodyPr/>
        <a:lstStyle/>
        <a:p>
          <a:endParaRPr lang="en-US"/>
        </a:p>
      </dgm:t>
    </dgm:pt>
    <dgm:pt modelId="{21C00D51-B695-4A3B-9A2E-2299C55FEF69}" type="pres">
      <dgm:prSet presAssocID="{4BDB4026-0DE1-4C05-AD8C-2DB32A35E0F0}" presName="gear2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BF50B7-C01A-4D52-9703-39FBB5A2D044}" type="pres">
      <dgm:prSet presAssocID="{4BDB4026-0DE1-4C05-AD8C-2DB32A35E0F0}" presName="gear2srcNode" presStyleLbl="node1" presStyleIdx="1" presStyleCnt="3"/>
      <dgm:spPr/>
      <dgm:t>
        <a:bodyPr/>
        <a:lstStyle/>
        <a:p>
          <a:endParaRPr lang="en-US"/>
        </a:p>
      </dgm:t>
    </dgm:pt>
    <dgm:pt modelId="{23534FB6-274D-48CA-95DB-61A315FAE0C2}" type="pres">
      <dgm:prSet presAssocID="{4BDB4026-0DE1-4C05-AD8C-2DB32A35E0F0}" presName="gear2dstNode" presStyleLbl="node1" presStyleIdx="1" presStyleCnt="3"/>
      <dgm:spPr/>
      <dgm:t>
        <a:bodyPr/>
        <a:lstStyle/>
        <a:p>
          <a:endParaRPr lang="en-US"/>
        </a:p>
      </dgm:t>
    </dgm:pt>
    <dgm:pt modelId="{075F721C-5329-4DE8-B2E6-2E0F2126B6E2}" type="pres">
      <dgm:prSet presAssocID="{3C268FCE-5F9D-45B8-AF1F-89265C846046}" presName="gear3" presStyleLbl="node1" presStyleIdx="2" presStyleCnt="3"/>
      <dgm:spPr/>
      <dgm:t>
        <a:bodyPr/>
        <a:lstStyle/>
        <a:p>
          <a:endParaRPr lang="en-US"/>
        </a:p>
      </dgm:t>
    </dgm:pt>
    <dgm:pt modelId="{6BFC578F-9719-4799-A387-D3564D31850A}" type="pres">
      <dgm:prSet presAssocID="{3C268FCE-5F9D-45B8-AF1F-89265C846046}" presName="gear3tx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171E4C-B3F4-42E2-B03A-0C9E79222279}" type="pres">
      <dgm:prSet presAssocID="{3C268FCE-5F9D-45B8-AF1F-89265C846046}" presName="gear3srcNode" presStyleLbl="node1" presStyleIdx="2" presStyleCnt="3"/>
      <dgm:spPr/>
      <dgm:t>
        <a:bodyPr/>
        <a:lstStyle/>
        <a:p>
          <a:endParaRPr lang="en-US"/>
        </a:p>
      </dgm:t>
    </dgm:pt>
    <dgm:pt modelId="{184E75A7-2CCE-4405-B436-5B94EBD0B5D6}" type="pres">
      <dgm:prSet presAssocID="{3C268FCE-5F9D-45B8-AF1F-89265C846046}" presName="gear3dstNode" presStyleLbl="node1" presStyleIdx="2" presStyleCnt="3"/>
      <dgm:spPr/>
      <dgm:t>
        <a:bodyPr/>
        <a:lstStyle/>
        <a:p>
          <a:endParaRPr lang="en-US"/>
        </a:p>
      </dgm:t>
    </dgm:pt>
    <dgm:pt modelId="{49D2E00B-09ED-4CCA-AFA2-2940E0D2F3B0}" type="pres">
      <dgm:prSet presAssocID="{DD57C8E0-D514-4F5B-A298-7A749B8B5733}" presName="connector1" presStyleLbl="sibTrans2D1" presStyleIdx="0" presStyleCnt="3"/>
      <dgm:spPr/>
      <dgm:t>
        <a:bodyPr/>
        <a:lstStyle/>
        <a:p>
          <a:endParaRPr lang="en-US"/>
        </a:p>
      </dgm:t>
    </dgm:pt>
    <dgm:pt modelId="{543E004F-F021-4E2C-9471-3B2DF165F6B3}" type="pres">
      <dgm:prSet presAssocID="{BF035E8E-6F80-40A7-8230-80A711BA5719}" presName="connector2" presStyleLbl="sibTrans2D1" presStyleIdx="1" presStyleCnt="3"/>
      <dgm:spPr/>
      <dgm:t>
        <a:bodyPr/>
        <a:lstStyle/>
        <a:p>
          <a:endParaRPr lang="en-US"/>
        </a:p>
      </dgm:t>
    </dgm:pt>
    <dgm:pt modelId="{AA1B7F63-80D5-4E6F-A4A2-6D26716CA05E}" type="pres">
      <dgm:prSet presAssocID="{B88FBDE2-73F7-4AC4-BE5E-ECD81A6A3C9E}" presName="connector3" presStyleLbl="sibTrans2D1" presStyleIdx="2" presStyleCnt="3"/>
      <dgm:spPr/>
      <dgm:t>
        <a:bodyPr/>
        <a:lstStyle/>
        <a:p>
          <a:endParaRPr lang="en-US"/>
        </a:p>
      </dgm:t>
    </dgm:pt>
  </dgm:ptLst>
  <dgm:cxnLst>
    <dgm:cxn modelId="{88A4A078-F25A-4C92-AFE3-03EAE4E6240F}" type="presOf" srcId="{3C268FCE-5F9D-45B8-AF1F-89265C846046}" destId="{81171E4C-B3F4-42E2-B03A-0C9E79222279}" srcOrd="2" destOrd="0" presId="urn:microsoft.com/office/officeart/2005/8/layout/gear1"/>
    <dgm:cxn modelId="{2EC0688F-D2AE-4A74-B02E-4CEC063605D2}" type="presOf" srcId="{B88FBDE2-73F7-4AC4-BE5E-ECD81A6A3C9E}" destId="{AA1B7F63-80D5-4E6F-A4A2-6D26716CA05E}" srcOrd="0" destOrd="0" presId="urn:microsoft.com/office/officeart/2005/8/layout/gear1"/>
    <dgm:cxn modelId="{4FAAFBBB-26B7-4D76-B626-ED6F8B00AA76}" type="presOf" srcId="{3C268FCE-5F9D-45B8-AF1F-89265C846046}" destId="{184E75A7-2CCE-4405-B436-5B94EBD0B5D6}" srcOrd="3" destOrd="0" presId="urn:microsoft.com/office/officeart/2005/8/layout/gear1"/>
    <dgm:cxn modelId="{C332A1A1-1661-45E4-A03C-A1B867DF6A48}" srcId="{AE226445-DE3B-4EB6-ACD7-B91AB5A147CB}" destId="{1B0EB5C9-4862-4CBE-88C6-1512C37D69FF}" srcOrd="0" destOrd="0" parTransId="{3F51B3AA-0FC7-467B-986F-58331F33197B}" sibTransId="{DD57C8E0-D514-4F5B-A298-7A749B8B5733}"/>
    <dgm:cxn modelId="{785E6119-F6EF-47EB-A230-9E8B8710CCD1}" type="presOf" srcId="{3C268FCE-5F9D-45B8-AF1F-89265C846046}" destId="{6BFC578F-9719-4799-A387-D3564D31850A}" srcOrd="1" destOrd="0" presId="urn:microsoft.com/office/officeart/2005/8/layout/gear1"/>
    <dgm:cxn modelId="{F142BF9C-2CB3-4D58-884A-C4009296B403}" type="presOf" srcId="{DD57C8E0-D514-4F5B-A298-7A749B8B5733}" destId="{49D2E00B-09ED-4CCA-AFA2-2940E0D2F3B0}" srcOrd="0" destOrd="0" presId="urn:microsoft.com/office/officeart/2005/8/layout/gear1"/>
    <dgm:cxn modelId="{CBAE93CD-36C1-40B2-A92B-88540378B954}" type="presOf" srcId="{4BDB4026-0DE1-4C05-AD8C-2DB32A35E0F0}" destId="{23534FB6-274D-48CA-95DB-61A315FAE0C2}" srcOrd="2" destOrd="0" presId="urn:microsoft.com/office/officeart/2005/8/layout/gear1"/>
    <dgm:cxn modelId="{2047B2B7-8D89-436F-922D-0C5C050E4D7A}" type="presOf" srcId="{1B0EB5C9-4862-4CBE-88C6-1512C37D69FF}" destId="{E90EF83C-924A-4F72-B3F3-1271D098EE00}" srcOrd="0" destOrd="0" presId="urn:microsoft.com/office/officeart/2005/8/layout/gear1"/>
    <dgm:cxn modelId="{28929B7F-EE3C-4630-B862-B58F1AD4F01B}" type="presOf" srcId="{4BDB4026-0DE1-4C05-AD8C-2DB32A35E0F0}" destId="{CABF50B7-C01A-4D52-9703-39FBB5A2D044}" srcOrd="1" destOrd="0" presId="urn:microsoft.com/office/officeart/2005/8/layout/gear1"/>
    <dgm:cxn modelId="{0C512AFD-5F3E-4CCF-904A-04890902BC87}" type="presOf" srcId="{BF035E8E-6F80-40A7-8230-80A711BA5719}" destId="{543E004F-F021-4E2C-9471-3B2DF165F6B3}" srcOrd="0" destOrd="0" presId="urn:microsoft.com/office/officeart/2005/8/layout/gear1"/>
    <dgm:cxn modelId="{37CC0899-D2DD-4D67-BFB1-24AAEA9108D2}" type="presOf" srcId="{3C268FCE-5F9D-45B8-AF1F-89265C846046}" destId="{075F721C-5329-4DE8-B2E6-2E0F2126B6E2}" srcOrd="0" destOrd="0" presId="urn:microsoft.com/office/officeart/2005/8/layout/gear1"/>
    <dgm:cxn modelId="{903B757E-6BB3-47B1-8FAC-7698558DC566}" type="presOf" srcId="{AE226445-DE3B-4EB6-ACD7-B91AB5A147CB}" destId="{B4522611-DA72-4739-A3E4-1EE80EF53009}" srcOrd="0" destOrd="0" presId="urn:microsoft.com/office/officeart/2005/8/layout/gear1"/>
    <dgm:cxn modelId="{1FFAFB9B-555E-4731-9AD8-B03046DA6BEE}" type="presOf" srcId="{1B0EB5C9-4862-4CBE-88C6-1512C37D69FF}" destId="{4B8B81A9-5103-4274-AB0F-06D47DBBC315}" srcOrd="1" destOrd="0" presId="urn:microsoft.com/office/officeart/2005/8/layout/gear1"/>
    <dgm:cxn modelId="{E2F6A4C0-AB0D-4143-9B12-BC9AA0A47764}" srcId="{AE226445-DE3B-4EB6-ACD7-B91AB5A147CB}" destId="{4BDB4026-0DE1-4C05-AD8C-2DB32A35E0F0}" srcOrd="1" destOrd="0" parTransId="{62CCEEC7-7840-4C54-8502-1EC9FDCC7B2C}" sibTransId="{BF035E8E-6F80-40A7-8230-80A711BA5719}"/>
    <dgm:cxn modelId="{809C5F36-276D-4E89-8F9E-0DAA06C76E6E}" type="presOf" srcId="{4BDB4026-0DE1-4C05-AD8C-2DB32A35E0F0}" destId="{21C00D51-B695-4A3B-9A2E-2299C55FEF69}" srcOrd="0" destOrd="0" presId="urn:microsoft.com/office/officeart/2005/8/layout/gear1"/>
    <dgm:cxn modelId="{2610C954-DC81-4A70-BCE1-D5943D3AC860}" srcId="{AE226445-DE3B-4EB6-ACD7-B91AB5A147CB}" destId="{3C268FCE-5F9D-45B8-AF1F-89265C846046}" srcOrd="2" destOrd="0" parTransId="{A804EE44-551C-47E9-AC2D-AB7561F99B8B}" sibTransId="{B88FBDE2-73F7-4AC4-BE5E-ECD81A6A3C9E}"/>
    <dgm:cxn modelId="{24801260-D72A-4D14-B8F1-24B9562FB55E}" type="presOf" srcId="{1B0EB5C9-4862-4CBE-88C6-1512C37D69FF}" destId="{F1B8409B-361C-4A26-B2F4-4AECF087226F}" srcOrd="2" destOrd="0" presId="urn:microsoft.com/office/officeart/2005/8/layout/gear1"/>
    <dgm:cxn modelId="{C3F6954A-3743-4B77-8AD9-BD42DCCF3CFF}" type="presParOf" srcId="{B4522611-DA72-4739-A3E4-1EE80EF53009}" destId="{E90EF83C-924A-4F72-B3F3-1271D098EE00}" srcOrd="0" destOrd="0" presId="urn:microsoft.com/office/officeart/2005/8/layout/gear1"/>
    <dgm:cxn modelId="{A48A2897-2E25-4E48-9A98-DAF428B2F66B}" type="presParOf" srcId="{B4522611-DA72-4739-A3E4-1EE80EF53009}" destId="{4B8B81A9-5103-4274-AB0F-06D47DBBC315}" srcOrd="1" destOrd="0" presId="urn:microsoft.com/office/officeart/2005/8/layout/gear1"/>
    <dgm:cxn modelId="{6C040CB8-2E67-4F41-AFBC-363244CFCD94}" type="presParOf" srcId="{B4522611-DA72-4739-A3E4-1EE80EF53009}" destId="{F1B8409B-361C-4A26-B2F4-4AECF087226F}" srcOrd="2" destOrd="0" presId="urn:microsoft.com/office/officeart/2005/8/layout/gear1"/>
    <dgm:cxn modelId="{BB84A937-30DA-4B75-8612-75567E88DD67}" type="presParOf" srcId="{B4522611-DA72-4739-A3E4-1EE80EF53009}" destId="{21C00D51-B695-4A3B-9A2E-2299C55FEF69}" srcOrd="3" destOrd="0" presId="urn:microsoft.com/office/officeart/2005/8/layout/gear1"/>
    <dgm:cxn modelId="{84F3C17A-6AD3-4418-9E9D-E53086076D87}" type="presParOf" srcId="{B4522611-DA72-4739-A3E4-1EE80EF53009}" destId="{CABF50B7-C01A-4D52-9703-39FBB5A2D044}" srcOrd="4" destOrd="0" presId="urn:microsoft.com/office/officeart/2005/8/layout/gear1"/>
    <dgm:cxn modelId="{AF0C1328-F805-4C74-889F-C3F9DAEEC890}" type="presParOf" srcId="{B4522611-DA72-4739-A3E4-1EE80EF53009}" destId="{23534FB6-274D-48CA-95DB-61A315FAE0C2}" srcOrd="5" destOrd="0" presId="urn:microsoft.com/office/officeart/2005/8/layout/gear1"/>
    <dgm:cxn modelId="{8A117872-01D0-4B72-A634-990ED518AB90}" type="presParOf" srcId="{B4522611-DA72-4739-A3E4-1EE80EF53009}" destId="{075F721C-5329-4DE8-B2E6-2E0F2126B6E2}" srcOrd="6" destOrd="0" presId="urn:microsoft.com/office/officeart/2005/8/layout/gear1"/>
    <dgm:cxn modelId="{248F8477-FEA7-49E5-8D74-F65C8E30288E}" type="presParOf" srcId="{B4522611-DA72-4739-A3E4-1EE80EF53009}" destId="{6BFC578F-9719-4799-A387-D3564D31850A}" srcOrd="7" destOrd="0" presId="urn:microsoft.com/office/officeart/2005/8/layout/gear1"/>
    <dgm:cxn modelId="{636A27C4-55FD-406D-95D0-E5CE4767D4C4}" type="presParOf" srcId="{B4522611-DA72-4739-A3E4-1EE80EF53009}" destId="{81171E4C-B3F4-42E2-B03A-0C9E79222279}" srcOrd="8" destOrd="0" presId="urn:microsoft.com/office/officeart/2005/8/layout/gear1"/>
    <dgm:cxn modelId="{4B173215-B5D9-4FC7-9FCB-BC0B62526D29}" type="presParOf" srcId="{B4522611-DA72-4739-A3E4-1EE80EF53009}" destId="{184E75A7-2CCE-4405-B436-5B94EBD0B5D6}" srcOrd="9" destOrd="0" presId="urn:microsoft.com/office/officeart/2005/8/layout/gear1"/>
    <dgm:cxn modelId="{22CBC0C1-11BE-4C5F-8CBF-5A7C96241219}" type="presParOf" srcId="{B4522611-DA72-4739-A3E4-1EE80EF53009}" destId="{49D2E00B-09ED-4CCA-AFA2-2940E0D2F3B0}" srcOrd="10" destOrd="0" presId="urn:microsoft.com/office/officeart/2005/8/layout/gear1"/>
    <dgm:cxn modelId="{05069153-8861-4D47-AEA4-E859B5731C27}" type="presParOf" srcId="{B4522611-DA72-4739-A3E4-1EE80EF53009}" destId="{543E004F-F021-4E2C-9471-3B2DF165F6B3}" srcOrd="11" destOrd="0" presId="urn:microsoft.com/office/officeart/2005/8/layout/gear1"/>
    <dgm:cxn modelId="{CB0C6450-63A8-4A28-9CE3-A9E216697273}" type="presParOf" srcId="{B4522611-DA72-4739-A3E4-1EE80EF53009}" destId="{AA1B7F63-80D5-4E6F-A4A2-6D26716CA05E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C52066-8F35-4AA7-94F6-31B678F40502}">
      <dsp:nvSpPr>
        <dsp:cNvPr id="0" name=""/>
        <dsp:cNvSpPr/>
      </dsp:nvSpPr>
      <dsp:spPr>
        <a:xfrm rot="5400000">
          <a:off x="-256126" y="277884"/>
          <a:ext cx="1707510" cy="1195257"/>
        </a:xfrm>
        <a:prstGeom prst="chevron">
          <a:avLst/>
        </a:prstGeom>
        <a:solidFill>
          <a:srgbClr val="92D050"/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>
              <a:solidFill>
                <a:schemeClr val="tx1"/>
              </a:solidFill>
            </a:rPr>
            <a:t>KEBIJAKAN</a:t>
          </a:r>
          <a:endParaRPr lang="id-ID" sz="1800" b="1" kern="1200" dirty="0">
            <a:solidFill>
              <a:schemeClr val="tx1"/>
            </a:solidFill>
          </a:endParaRPr>
        </a:p>
      </dsp:txBody>
      <dsp:txXfrm rot="-5400000">
        <a:off x="1" y="619387"/>
        <a:ext cx="1195257" cy="512253"/>
      </dsp:txXfrm>
    </dsp:sp>
    <dsp:sp modelId="{38151908-4779-46F0-AEC4-CED07877014A}">
      <dsp:nvSpPr>
        <dsp:cNvPr id="0" name=""/>
        <dsp:cNvSpPr/>
      </dsp:nvSpPr>
      <dsp:spPr>
        <a:xfrm rot="5400000">
          <a:off x="4271260" y="-3008312"/>
          <a:ext cx="1110936" cy="7262942"/>
        </a:xfrm>
        <a:prstGeom prst="round2SameRect">
          <a:avLst/>
        </a:prstGeom>
        <a:solidFill>
          <a:srgbClr val="FFFF0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KERPRES NOMOR 36/1990 TTG RATIFIKASI KHA</a:t>
          </a:r>
          <a:endParaRPr lang="id-ID" sz="1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UU TTG  PERLINDUNGAN ANAK DAN PERUBAHANNYA ( UU 23/2002 , UU NOMOR 35/2014 , UU 17/2016)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smtClean="0"/>
            <a:t>UU NOMOR 20/2003 TTG SISDIKNAS</a:t>
          </a:r>
        </a:p>
      </dsp:txBody>
      <dsp:txXfrm rot="-5400000">
        <a:off x="1195258" y="121921"/>
        <a:ext cx="7208711" cy="1002474"/>
      </dsp:txXfrm>
    </dsp:sp>
    <dsp:sp modelId="{B8482FE5-A6E8-4325-9A6F-B6BCE0B1170A}">
      <dsp:nvSpPr>
        <dsp:cNvPr id="0" name=""/>
        <dsp:cNvSpPr/>
      </dsp:nvSpPr>
      <dsp:spPr>
        <a:xfrm rot="5400000">
          <a:off x="-256126" y="2166603"/>
          <a:ext cx="1707510" cy="1195257"/>
        </a:xfrm>
        <a:prstGeom prst="chevron">
          <a:avLst/>
        </a:prstGeom>
        <a:solidFill>
          <a:schemeClr val="accent6">
            <a:lumMod val="75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dirty="0" smtClean="0">
              <a:solidFill>
                <a:schemeClr val="tx1"/>
              </a:solidFill>
            </a:rPr>
            <a:t>KONDISI SEKOLAH</a:t>
          </a:r>
          <a:endParaRPr lang="id-ID" sz="1800" b="1" kern="1200" dirty="0">
            <a:solidFill>
              <a:schemeClr val="tx1"/>
            </a:solidFill>
          </a:endParaRPr>
        </a:p>
      </dsp:txBody>
      <dsp:txXfrm rot="-5400000">
        <a:off x="1" y="2508106"/>
        <a:ext cx="1195257" cy="512253"/>
      </dsp:txXfrm>
    </dsp:sp>
    <dsp:sp modelId="{9E7DF491-0F64-4352-B3A3-1966F8F9ECDD}">
      <dsp:nvSpPr>
        <dsp:cNvPr id="0" name=""/>
        <dsp:cNvSpPr/>
      </dsp:nvSpPr>
      <dsp:spPr>
        <a:xfrm rot="5400000">
          <a:off x="3921221" y="-1165761"/>
          <a:ext cx="1811013" cy="7262942"/>
        </a:xfrm>
        <a:prstGeom prst="round2SameRect">
          <a:avLst/>
        </a:prstGeom>
        <a:solidFill>
          <a:schemeClr val="accent4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1/3 </a:t>
          </a:r>
          <a:r>
            <a:rPr lang="en-US" sz="2000" b="1" kern="1200" dirty="0" err="1" smtClean="0"/>
            <a:t>Waktu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anak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berada</a:t>
          </a:r>
          <a:r>
            <a:rPr lang="en-US" sz="2000" b="1" kern="1200" dirty="0" smtClean="0"/>
            <a:t>  di </a:t>
          </a:r>
          <a:r>
            <a:rPr lang="en-US" sz="2000" b="1" kern="1200" dirty="0" err="1" smtClean="0"/>
            <a:t>sekolah</a:t>
          </a:r>
          <a:r>
            <a:rPr lang="en-US" sz="2000" b="1" kern="1200" dirty="0" smtClean="0"/>
            <a:t> </a:t>
          </a:r>
          <a:endParaRPr lang="id-ID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2000" b="1" kern="1200" dirty="0" smtClean="0"/>
            <a:t>Keprihatinan orang tua, keluarga, masyarakat dan pemerintah karena kondisi anak-anak di sekolah yang  rawan kekerasan, keracunan, kecelakaan, kotor, kondisi gedung yang mudah rubuh jika ada bencana dll </a:t>
          </a:r>
          <a:endParaRPr lang="id-ID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err="1" smtClean="0"/>
            <a:t>Masih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tingginya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angka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kekerasan</a:t>
          </a:r>
          <a:r>
            <a:rPr lang="en-US" sz="2000" b="1" kern="1200" dirty="0" smtClean="0"/>
            <a:t> di </a:t>
          </a:r>
          <a:r>
            <a:rPr lang="en-US" sz="2000" b="1" kern="1200" dirty="0" err="1" smtClean="0"/>
            <a:t>sekolah</a:t>
          </a:r>
          <a:endParaRPr lang="id-ID" sz="2000" b="1" kern="1200" dirty="0"/>
        </a:p>
      </dsp:txBody>
      <dsp:txXfrm rot="-5400000">
        <a:off x="1195257" y="1648609"/>
        <a:ext cx="7174536" cy="1634201"/>
      </dsp:txXfrm>
    </dsp:sp>
    <dsp:sp modelId="{3C9B8EF0-711C-4E34-859F-D852584E1654}">
      <dsp:nvSpPr>
        <dsp:cNvPr id="0" name=""/>
        <dsp:cNvSpPr/>
      </dsp:nvSpPr>
      <dsp:spPr>
        <a:xfrm rot="5400000">
          <a:off x="-256126" y="3937585"/>
          <a:ext cx="1707510" cy="1195257"/>
        </a:xfrm>
        <a:prstGeom prst="chevron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400" b="1" kern="1200" dirty="0" smtClean="0">
              <a:solidFill>
                <a:schemeClr val="tx1"/>
              </a:solidFill>
            </a:rPr>
            <a:t>KELEMBAGAAN</a:t>
          </a:r>
          <a:endParaRPr lang="id-ID" sz="1400" b="1" kern="1200" dirty="0">
            <a:solidFill>
              <a:schemeClr val="tx1"/>
            </a:solidFill>
          </a:endParaRPr>
        </a:p>
      </dsp:txBody>
      <dsp:txXfrm rot="-5400000">
        <a:off x="1" y="4279088"/>
        <a:ext cx="1195257" cy="512253"/>
      </dsp:txXfrm>
    </dsp:sp>
    <dsp:sp modelId="{E978F28B-3C17-49B4-94B1-5AFB5143DEFB}">
      <dsp:nvSpPr>
        <dsp:cNvPr id="0" name=""/>
        <dsp:cNvSpPr/>
      </dsp:nvSpPr>
      <dsp:spPr>
        <a:xfrm rot="5400000">
          <a:off x="3975845" y="809035"/>
          <a:ext cx="1574955" cy="7088269"/>
        </a:xfrm>
        <a:prstGeom prst="round2SameRect">
          <a:avLst/>
        </a:prstGeom>
        <a:solidFill>
          <a:srgbClr val="00B0F0">
            <a:alpha val="90000"/>
          </a:srgb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2700" rIns="12700" bIns="12700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err="1" smtClean="0"/>
            <a:t>Adanya</a:t>
          </a:r>
          <a:r>
            <a:rPr lang="en-US" sz="2000" b="1" kern="1200" dirty="0" smtClean="0"/>
            <a:t> program </a:t>
          </a:r>
          <a:r>
            <a:rPr lang="en-US" sz="2000" b="1" kern="1200" dirty="0" err="1" smtClean="0"/>
            <a:t>dari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kementerian</a:t>
          </a:r>
          <a:r>
            <a:rPr lang="en-US" sz="2000" b="1" kern="1200" dirty="0" smtClean="0"/>
            <a:t>/</a:t>
          </a:r>
          <a:r>
            <a:rPr lang="en-US" sz="2000" b="1" kern="1200" dirty="0" err="1" smtClean="0"/>
            <a:t>lembaga</a:t>
          </a:r>
          <a:r>
            <a:rPr lang="en-US" sz="2000" b="1" kern="1200" dirty="0" smtClean="0"/>
            <a:t> yang </a:t>
          </a:r>
          <a:r>
            <a:rPr lang="en-US" sz="2000" b="1" kern="1200" dirty="0" err="1" smtClean="0"/>
            <a:t>saat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ini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sudah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berbasis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sekolah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dan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menunjang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terhadap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kondisi</a:t>
          </a:r>
          <a:r>
            <a:rPr lang="en-US" sz="2000" b="1" kern="1200" dirty="0" smtClean="0"/>
            <a:t> yang </a:t>
          </a:r>
          <a:r>
            <a:rPr lang="en-US" sz="2000" b="1" kern="1200" dirty="0" err="1" smtClean="0"/>
            <a:t>diinginkan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dalam</a:t>
          </a:r>
          <a:r>
            <a:rPr lang="en-US" sz="2000" b="1" kern="1200" dirty="0" smtClean="0"/>
            <a:t> SRA</a:t>
          </a:r>
          <a:endParaRPr lang="id-ID" sz="2000" b="1" kern="1200" dirty="0"/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000" b="1" kern="1200" dirty="0" smtClean="0"/>
            <a:t>SRA </a:t>
          </a:r>
          <a:r>
            <a:rPr lang="en-US" sz="2000" b="1" kern="1200" dirty="0" err="1" smtClean="0"/>
            <a:t>merupakan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salah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satu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indikator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penting</a:t>
          </a:r>
          <a:r>
            <a:rPr lang="en-US" sz="2000" b="1" kern="1200" dirty="0" smtClean="0"/>
            <a:t> </a:t>
          </a:r>
          <a:r>
            <a:rPr lang="en-US" sz="2000" b="1" kern="1200" dirty="0" err="1" smtClean="0"/>
            <a:t>dalam</a:t>
          </a:r>
          <a:r>
            <a:rPr lang="en-US" sz="2000" b="1" kern="1200" dirty="0" smtClean="0"/>
            <a:t> KLA</a:t>
          </a:r>
        </a:p>
      </dsp:txBody>
      <dsp:txXfrm rot="-5400000">
        <a:off x="1219189" y="3642575"/>
        <a:ext cx="7011386" cy="142118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7CA91F-8371-4C54-9E47-CE69686BDCD0}">
      <dsp:nvSpPr>
        <dsp:cNvPr id="0" name=""/>
        <dsp:cNvSpPr/>
      </dsp:nvSpPr>
      <dsp:spPr>
        <a:xfrm rot="21029830">
          <a:off x="0" y="-9"/>
          <a:ext cx="8686800" cy="5791218"/>
        </a:xfrm>
        <a:prstGeom prst="swooshArrow">
          <a:avLst>
            <a:gd name="adj1" fmla="val 25000"/>
            <a:gd name="adj2" fmla="val 25000"/>
          </a:avLst>
        </a:prstGeom>
        <a:solidFill>
          <a:schemeClr val="accent6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E7FE2D9-EDF4-4C6B-8A23-32A3D62C72C2}">
      <dsp:nvSpPr>
        <dsp:cNvPr id="0" name=""/>
        <dsp:cNvSpPr/>
      </dsp:nvSpPr>
      <dsp:spPr>
        <a:xfrm flipV="1">
          <a:off x="1447800" y="4038600"/>
          <a:ext cx="380227" cy="467986"/>
        </a:xfrm>
        <a:prstGeom prst="ellipse">
          <a:avLst/>
        </a:prstGeom>
        <a:solidFill>
          <a:srgbClr val="E02CCB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68F688-87DC-463D-9CF9-A67B5AE24D8D}">
      <dsp:nvSpPr>
        <dsp:cNvPr id="0" name=""/>
        <dsp:cNvSpPr/>
      </dsp:nvSpPr>
      <dsp:spPr>
        <a:xfrm>
          <a:off x="783233" y="4542178"/>
          <a:ext cx="1382327" cy="582605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9677" tIns="0" rIns="0" bIns="0" numCol="1" spcCol="1270" anchor="t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smtClean="0">
              <a:latin typeface="Aharoni" pitchFamily="2" charset="-79"/>
              <a:cs typeface="Aharoni" pitchFamily="2" charset="-79"/>
            </a:rPr>
            <a:t>SATUAN PENDIDIKAN</a:t>
          </a:r>
          <a:endParaRPr lang="en-US" sz="1600" kern="1200" dirty="0">
            <a:latin typeface="Aharoni" pitchFamily="2" charset="-79"/>
            <a:cs typeface="Aharoni" pitchFamily="2" charset="-79"/>
          </a:endParaRPr>
        </a:p>
      </dsp:txBody>
      <dsp:txXfrm>
        <a:off x="783233" y="4542178"/>
        <a:ext cx="1382327" cy="582605"/>
      </dsp:txXfrm>
    </dsp:sp>
    <dsp:sp modelId="{ED210CAE-16F0-4576-8852-588AF2DBD9D3}">
      <dsp:nvSpPr>
        <dsp:cNvPr id="0" name=""/>
        <dsp:cNvSpPr/>
      </dsp:nvSpPr>
      <dsp:spPr>
        <a:xfrm>
          <a:off x="4038600" y="1600199"/>
          <a:ext cx="1015787" cy="1015791"/>
        </a:xfrm>
        <a:prstGeom prst="ellipse">
          <a:avLst/>
        </a:prstGeom>
        <a:solidFill>
          <a:srgbClr val="FF0066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29A7E48-0BC6-4BE8-B8E8-B95DE3C8C195}">
      <dsp:nvSpPr>
        <dsp:cNvPr id="0" name=""/>
        <dsp:cNvSpPr/>
      </dsp:nvSpPr>
      <dsp:spPr>
        <a:xfrm>
          <a:off x="3809370" y="2762094"/>
          <a:ext cx="2084832" cy="817413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6339" tIns="0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haroni" pitchFamily="2" charset="-79"/>
              <a:cs typeface="Aharoni" pitchFamily="2" charset="-79"/>
            </a:rPr>
            <a:t>SEKOLAH RAMAH ANAK 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300" kern="1200" dirty="0"/>
        </a:p>
      </dsp:txBody>
      <dsp:txXfrm>
        <a:off x="3809370" y="2762094"/>
        <a:ext cx="2084832" cy="817413"/>
      </dsp:txXfrm>
    </dsp:sp>
    <dsp:sp modelId="{5621DB58-B377-4AF9-8E5C-17972B860B86}">
      <dsp:nvSpPr>
        <dsp:cNvPr id="0" name=""/>
        <dsp:cNvSpPr/>
      </dsp:nvSpPr>
      <dsp:spPr>
        <a:xfrm>
          <a:off x="6781798" y="380997"/>
          <a:ext cx="1276672" cy="1037433"/>
        </a:xfrm>
        <a:prstGeom prst="ellipse">
          <a:avLst/>
        </a:prstGeom>
        <a:solidFill>
          <a:srgbClr val="FF0000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B8FF139-3661-4A21-B22E-B7C464899BA7}">
      <dsp:nvSpPr>
        <dsp:cNvPr id="0" name=""/>
        <dsp:cNvSpPr/>
      </dsp:nvSpPr>
      <dsp:spPr>
        <a:xfrm flipH="1">
          <a:off x="6629407" y="533399"/>
          <a:ext cx="1369171" cy="770287"/>
        </a:xfrm>
        <a:prstGeom prst="rect">
          <a:avLst/>
        </a:prstGeom>
        <a:noFill/>
        <a:ln w="9525" cap="flat" cmpd="sng" algn="ctr">
          <a:solidFill>
            <a:schemeClr val="dk1">
              <a:alpha val="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9192" tIns="0" rIns="0" bIns="0" numCol="1" spcCol="1270" anchor="t" anchorCtr="0">
          <a:noAutofit/>
        </a:bodyPr>
        <a:lstStyle/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haroni" pitchFamily="2" charset="-79"/>
              <a:cs typeface="Aharoni" pitchFamily="2" charset="-79"/>
            </a:rPr>
            <a:t>KULTUR</a:t>
          </a:r>
        </a:p>
        <a:p>
          <a:pPr lvl="0" algn="l" defTabSz="80010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>
              <a:latin typeface="Aharoni" pitchFamily="2" charset="-79"/>
              <a:cs typeface="Aharoni" pitchFamily="2" charset="-79"/>
            </a:rPr>
            <a:t>SEKOLAH</a:t>
          </a:r>
          <a:r>
            <a:rPr lang="en-US" sz="1800" kern="1200" dirty="0" smtClean="0"/>
            <a:t> </a:t>
          </a:r>
          <a:endParaRPr lang="en-US" sz="1800" kern="1200" dirty="0"/>
        </a:p>
      </dsp:txBody>
      <dsp:txXfrm>
        <a:off x="6629407" y="533399"/>
        <a:ext cx="1369171" cy="77028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124BEE-1137-4D5C-A18A-CFC037057D6A}">
      <dsp:nvSpPr>
        <dsp:cNvPr id="0" name=""/>
        <dsp:cNvSpPr/>
      </dsp:nvSpPr>
      <dsp:spPr>
        <a:xfrm rot="16200000">
          <a:off x="-1733214" y="1735418"/>
          <a:ext cx="5634053" cy="2163216"/>
        </a:xfrm>
        <a:prstGeom prst="flowChartManualOperation">
          <a:avLst/>
        </a:prstGeom>
        <a:solidFill>
          <a:schemeClr val="accent2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/>
            <a:t>Persiap</a:t>
          </a:r>
          <a:r>
            <a:rPr lang="en-US" sz="2400" b="1" kern="1200" dirty="0" smtClean="0"/>
            <a:t>an</a:t>
          </a:r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/>
            <a:t>Komitment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Sekolah</a:t>
          </a:r>
          <a:endParaRPr lang="id-ID" sz="1800" b="1" kern="1200" dirty="0"/>
        </a:p>
        <a:p>
          <a:pPr marL="0" marR="0" lvl="1" indent="169863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>
              <a:tab pos="233363" algn="l"/>
              <a:tab pos="914400" algn="l"/>
            </a:tabLst>
            <a:defRPr/>
          </a:pPr>
          <a:r>
            <a:rPr lang="en-US" sz="1800" b="1" kern="1200" dirty="0" err="1" smtClean="0"/>
            <a:t>Sosialisasi</a:t>
          </a:r>
          <a:endParaRPr lang="id-ID" sz="1800" b="1" kern="1200" dirty="0"/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b="1" kern="1200" dirty="0" smtClean="0"/>
            <a:t>Konsultasi dgn anak</a:t>
          </a:r>
          <a:endParaRPr lang="id-ID" sz="1800" b="1" kern="1200" dirty="0"/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b="1" kern="1200" dirty="0" smtClean="0"/>
            <a:t>Identifikasi potensi</a:t>
          </a:r>
          <a:endParaRPr lang="id-ID" sz="1800" b="1" kern="1200" dirty="0"/>
        </a:p>
        <a:p>
          <a:pPr marL="171450" lvl="1" indent="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800" b="1" kern="1200" dirty="0" err="1" smtClean="0"/>
            <a:t>Melaporkan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ke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Dinas</a:t>
          </a:r>
          <a:r>
            <a:rPr lang="en-US" sz="1800" b="1" kern="1200" dirty="0" smtClean="0"/>
            <a:t> PP </a:t>
          </a:r>
          <a:r>
            <a:rPr lang="en-US" sz="1800" b="1" kern="1200" dirty="0" err="1" smtClean="0"/>
            <a:t>dan</a:t>
          </a:r>
          <a:r>
            <a:rPr lang="en-US" sz="1800" b="1" kern="1200" dirty="0" smtClean="0"/>
            <a:t> PA </a:t>
          </a:r>
          <a:r>
            <a:rPr lang="en-US" sz="1800" b="1" kern="1200" dirty="0" err="1" smtClean="0"/>
            <a:t>dan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Dinas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Pendidikan</a:t>
          </a:r>
          <a:r>
            <a:rPr lang="en-US" sz="1800" b="1" kern="1200" dirty="0" smtClean="0"/>
            <a:t>/</a:t>
          </a:r>
          <a:r>
            <a:rPr lang="en-US" sz="1800" b="1" kern="1200" dirty="0" err="1" smtClean="0"/>
            <a:t>Kanwil</a:t>
          </a:r>
          <a:r>
            <a:rPr lang="en-US" sz="1800" b="1" kern="1200" dirty="0" smtClean="0"/>
            <a:t> </a:t>
          </a:r>
          <a:r>
            <a:rPr lang="en-US" sz="1800" b="1" kern="1200" dirty="0" err="1" smtClean="0"/>
            <a:t>Kemenag</a:t>
          </a:r>
          <a:endParaRPr lang="id-ID" sz="1800" b="1" kern="1200" dirty="0"/>
        </a:p>
      </dsp:txBody>
      <dsp:txXfrm rot="5400000">
        <a:off x="2204" y="1126811"/>
        <a:ext cx="2163216" cy="3380431"/>
      </dsp:txXfrm>
    </dsp:sp>
    <dsp:sp modelId="{53CEC375-0E4C-454D-B07A-C126268018F8}">
      <dsp:nvSpPr>
        <dsp:cNvPr id="0" name=""/>
        <dsp:cNvSpPr/>
      </dsp:nvSpPr>
      <dsp:spPr>
        <a:xfrm rot="16200000">
          <a:off x="592243" y="1735418"/>
          <a:ext cx="5634053" cy="2163216"/>
        </a:xfrm>
        <a:prstGeom prst="flowChartManualOperation">
          <a:avLst/>
        </a:prstGeom>
        <a:solidFill>
          <a:srgbClr val="92D05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0" rIns="15240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/>
            <a:t>Perencanaan</a:t>
          </a:r>
          <a:endParaRPr lang="id-ID" sz="2400" b="1" kern="1200" dirty="0"/>
        </a:p>
        <a:p>
          <a:pPr marL="171450" lvl="1" indent="-17145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500" b="1" kern="1200" dirty="0" smtClean="0"/>
            <a:t>Menyusun Rencana Aksi</a:t>
          </a:r>
          <a:r>
            <a:rPr lang="en-US" sz="1500" b="1" kern="1200" dirty="0" smtClean="0"/>
            <a:t>/program </a:t>
          </a:r>
          <a:r>
            <a:rPr lang="id-ID" sz="1500" b="1" kern="1200" dirty="0" smtClean="0"/>
            <a:t>Tahunan</a:t>
          </a:r>
          <a:endParaRPr lang="id-ID" sz="1500" b="1" kern="1200" dirty="0"/>
        </a:p>
        <a:p>
          <a:pPr marL="228600" lvl="2" indent="-2286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en-US" sz="1500" b="1" kern="1200" dirty="0" smtClean="0"/>
            <a:t>Merencanakan kesinambungan  </a:t>
          </a:r>
          <a:r>
            <a:rPr lang="id-ID" sz="1500" b="1" kern="1200" dirty="0" smtClean="0"/>
            <a:t>kebijakan, program, dan kegiatan </a:t>
          </a:r>
          <a:r>
            <a:rPr lang="en-US" sz="1500" b="1" kern="1200" dirty="0" smtClean="0"/>
            <a:t>“</a:t>
          </a:r>
          <a:br>
            <a:rPr lang="en-US" sz="1500" b="1" kern="1200" dirty="0" smtClean="0"/>
          </a:br>
          <a:r>
            <a:rPr lang="id-ID" sz="1500" b="1" kern="1200" dirty="0" smtClean="0"/>
            <a:t>yang sudah ad</a:t>
          </a:r>
          <a:r>
            <a:rPr lang="en-US" sz="1500" b="1" kern="1200" dirty="0" smtClean="0"/>
            <a:t>a (</a:t>
          </a:r>
          <a:r>
            <a:rPr lang="en-US" sz="1500" b="1" kern="1200" dirty="0" err="1" smtClean="0"/>
            <a:t>Inovasi</a:t>
          </a:r>
          <a:r>
            <a:rPr lang="en-US" sz="1500" b="1" kern="1200" dirty="0" smtClean="0"/>
            <a:t>, </a:t>
          </a:r>
          <a:r>
            <a:rPr lang="id-ID" sz="1500" b="1" kern="1200" dirty="0" smtClean="0"/>
            <a:t>UKS, Adiwiyata</a:t>
          </a:r>
          <a:r>
            <a:rPr lang="en-US" sz="1500" b="1" kern="1200" dirty="0" smtClean="0"/>
            <a:t>, dll) serta program lainnya</a:t>
          </a:r>
          <a:endParaRPr lang="id-ID" sz="1500" b="1" kern="1200" dirty="0"/>
        </a:p>
        <a:p>
          <a:pPr marL="228600" lvl="2" indent="-2286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  <a:tabLst/>
          </a:pPr>
          <a:r>
            <a:rPr lang="en-US" sz="1500" b="1" kern="1200" dirty="0" smtClean="0"/>
            <a:t>Membuat  mekanisme pengaduan </a:t>
          </a:r>
          <a:endParaRPr lang="id-ID" sz="1500" b="1" kern="1200" dirty="0"/>
        </a:p>
      </dsp:txBody>
      <dsp:txXfrm rot="5400000">
        <a:off x="2327661" y="1126811"/>
        <a:ext cx="2163216" cy="3380431"/>
      </dsp:txXfrm>
    </dsp:sp>
    <dsp:sp modelId="{45E4C741-7A39-4E58-8858-B58CA5CDB213}">
      <dsp:nvSpPr>
        <dsp:cNvPr id="0" name=""/>
        <dsp:cNvSpPr/>
      </dsp:nvSpPr>
      <dsp:spPr>
        <a:xfrm rot="16200000">
          <a:off x="2917702" y="1735418"/>
          <a:ext cx="5634053" cy="2163216"/>
        </a:xfrm>
        <a:prstGeom prst="flowChartManualOperation">
          <a:avLst/>
        </a:prstGeom>
        <a:solidFill>
          <a:srgbClr val="00B0F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Pelaksanaan</a:t>
          </a:r>
          <a:endParaRPr lang="id-ID" sz="20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500" b="1" kern="1200" dirty="0" smtClean="0"/>
            <a:t>Melaksanakan Rencana Aksi</a:t>
          </a:r>
          <a:r>
            <a:rPr lang="en-US" sz="1500" b="1" kern="1200" dirty="0" smtClean="0"/>
            <a:t>/program </a:t>
          </a:r>
          <a:r>
            <a:rPr lang="id-ID" sz="1500" b="1" kern="1200" dirty="0" smtClean="0"/>
            <a:t>SRA Tahunan dengan mengoptimalkan semua sumber daya </a:t>
          </a:r>
          <a:r>
            <a:rPr lang="en-US" sz="1500" b="1" kern="1200" dirty="0" err="1" smtClean="0"/>
            <a:t>termasuk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dr</a:t>
          </a:r>
          <a:r>
            <a:rPr lang="en-US" sz="1500" b="1" kern="1200" dirty="0" smtClean="0"/>
            <a:t> </a:t>
          </a:r>
          <a:r>
            <a:rPr lang="id-ID" sz="1500" b="1" kern="1200" dirty="0" smtClean="0"/>
            <a:t>pemerintah, masyarakat, dan dunia usaha</a:t>
          </a:r>
          <a:r>
            <a:rPr lang="en-US" sz="1500" b="1" kern="1200" dirty="0" smtClean="0"/>
            <a:t>, alumni  </a:t>
          </a:r>
          <a:r>
            <a:rPr lang="en-US" sz="1500" b="1" kern="1200" dirty="0" err="1" smtClean="0"/>
            <a:t>dll</a:t>
          </a:r>
          <a:endParaRPr lang="id-ID" sz="1500" b="1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500" b="1" kern="1200" dirty="0" err="1" smtClean="0"/>
            <a:t>Melakukan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upaya</a:t>
          </a:r>
          <a:r>
            <a:rPr lang="en-US" sz="1500" b="1" kern="1200" dirty="0" smtClean="0"/>
            <a:t>  </a:t>
          </a:r>
          <a:r>
            <a:rPr lang="en-US" sz="1500" b="1" kern="1200" dirty="0" err="1" smtClean="0"/>
            <a:t>pemenuhan</a:t>
          </a:r>
          <a:r>
            <a:rPr lang="en-US" sz="1500" b="1" kern="1200" dirty="0" smtClean="0"/>
            <a:t> </a:t>
          </a:r>
          <a:r>
            <a:rPr lang="en-US" sz="1500" b="1" kern="1200" dirty="0" err="1" smtClean="0"/>
            <a:t>kategori</a:t>
          </a:r>
          <a:r>
            <a:rPr lang="en-US" sz="1500" b="1" kern="1200" dirty="0" smtClean="0"/>
            <a:t> SRA </a:t>
          </a:r>
          <a:r>
            <a:rPr lang="en-US" sz="1500" b="1" kern="1200" dirty="0" err="1" smtClean="0"/>
            <a:t>tertinggi</a:t>
          </a:r>
          <a:r>
            <a:rPr lang="en-US" sz="1500" b="1" kern="1200" dirty="0" smtClean="0"/>
            <a:t> (</a:t>
          </a:r>
          <a:r>
            <a:rPr lang="en-US" sz="1500" b="1" kern="1200" dirty="0" err="1" smtClean="0"/>
            <a:t>Kategori</a:t>
          </a:r>
          <a:r>
            <a:rPr lang="en-US" sz="1500" b="1" kern="1200" dirty="0" smtClean="0"/>
            <a:t> 5)</a:t>
          </a:r>
          <a:endParaRPr lang="id-ID" sz="1500" b="1" kern="1200" dirty="0"/>
        </a:p>
      </dsp:txBody>
      <dsp:txXfrm rot="5400000">
        <a:off x="4653120" y="1126811"/>
        <a:ext cx="2163216" cy="3380431"/>
      </dsp:txXfrm>
    </dsp:sp>
    <dsp:sp modelId="{F7C8BB7A-8365-4A72-AA5D-F5D043875A40}">
      <dsp:nvSpPr>
        <dsp:cNvPr id="0" name=""/>
        <dsp:cNvSpPr/>
      </dsp:nvSpPr>
      <dsp:spPr>
        <a:xfrm rot="16200000">
          <a:off x="5245364" y="1735418"/>
          <a:ext cx="5634053" cy="2163216"/>
        </a:xfrm>
        <a:prstGeom prst="flowChartManualOperation">
          <a:avLst/>
        </a:prstGeom>
        <a:solidFill>
          <a:srgbClr val="FFC000"/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7000" tIns="0" rIns="12700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000" b="1" kern="1200" dirty="0" smtClean="0"/>
            <a:t>Pemantauan, Evaluasi, dan Pelaporan</a:t>
          </a:r>
          <a:endParaRPr lang="id-ID" sz="20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b="1" kern="1200" dirty="0" smtClean="0"/>
            <a:t>Pemantauan setiap </a:t>
          </a:r>
          <a:r>
            <a:rPr lang="en-US" sz="1800" b="1" kern="1200" dirty="0" smtClean="0"/>
            <a:t> 3 </a:t>
          </a:r>
          <a:r>
            <a:rPr lang="id-ID" sz="1800" b="1" kern="1200" dirty="0" smtClean="0"/>
            <a:t>bulan</a:t>
          </a:r>
          <a:endParaRPr lang="id-ID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b="1" kern="1200" dirty="0" smtClean="0"/>
            <a:t>Evaluasi setiap </a:t>
          </a:r>
          <a:r>
            <a:rPr lang="en-US" sz="1800" b="1" kern="1200" dirty="0" smtClean="0"/>
            <a:t>6 </a:t>
          </a:r>
          <a:r>
            <a:rPr lang="id-ID" sz="1800" b="1" kern="1200" dirty="0" smtClean="0"/>
            <a:t>bulan</a:t>
          </a:r>
          <a:endParaRPr lang="id-ID" sz="1800" b="1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d-ID" sz="1800" b="1" kern="1200" dirty="0" smtClean="0"/>
            <a:t>Laporan ke Gugus Tugas KLA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900" kern="1200" dirty="0" smtClean="0"/>
        </a:p>
        <a:p>
          <a:pPr marL="171450" lvl="1" indent="-171450" algn="ctr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d-ID" sz="900" kern="1200" dirty="0"/>
        </a:p>
      </dsp:txBody>
      <dsp:txXfrm rot="5400000">
        <a:off x="6980782" y="1126811"/>
        <a:ext cx="2163216" cy="338043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0EF83C-924A-4F72-B3F3-1271D098EE00}">
      <dsp:nvSpPr>
        <dsp:cNvPr id="0" name=""/>
        <dsp:cNvSpPr/>
      </dsp:nvSpPr>
      <dsp:spPr>
        <a:xfrm>
          <a:off x="3888501" y="2036683"/>
          <a:ext cx="2489279" cy="2489279"/>
        </a:xfrm>
        <a:prstGeom prst="gear9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SEKOLAH</a:t>
          </a:r>
          <a:endParaRPr lang="en-US" sz="2200" b="1" kern="1200" dirty="0"/>
        </a:p>
      </dsp:txBody>
      <dsp:txXfrm>
        <a:off x="4388957" y="2619785"/>
        <a:ext cx="1488367" cy="1279541"/>
      </dsp:txXfrm>
    </dsp:sp>
    <dsp:sp modelId="{21C00D51-B695-4A3B-9A2E-2299C55FEF69}">
      <dsp:nvSpPr>
        <dsp:cNvPr id="0" name=""/>
        <dsp:cNvSpPr/>
      </dsp:nvSpPr>
      <dsp:spPr>
        <a:xfrm>
          <a:off x="2440193" y="1448308"/>
          <a:ext cx="1810385" cy="1810385"/>
        </a:xfrm>
        <a:prstGeom prst="gear6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MURID</a:t>
          </a:r>
          <a:endParaRPr lang="en-US" sz="2200" b="1" kern="1200" dirty="0">
            <a:solidFill>
              <a:schemeClr val="tx1"/>
            </a:solidFill>
          </a:endParaRPr>
        </a:p>
      </dsp:txBody>
      <dsp:txXfrm>
        <a:off x="2895963" y="1906833"/>
        <a:ext cx="898845" cy="893335"/>
      </dsp:txXfrm>
    </dsp:sp>
    <dsp:sp modelId="{075F721C-5329-4DE8-B2E6-2E0F2126B6E2}">
      <dsp:nvSpPr>
        <dsp:cNvPr id="0" name=""/>
        <dsp:cNvSpPr/>
      </dsp:nvSpPr>
      <dsp:spPr>
        <a:xfrm rot="20700000">
          <a:off x="3454194" y="199327"/>
          <a:ext cx="1773807" cy="1773807"/>
        </a:xfrm>
        <a:prstGeom prst="gear6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>
              <a:solidFill>
                <a:schemeClr val="tx1"/>
              </a:solidFill>
            </a:rPr>
            <a:t>ORANG TUA</a:t>
          </a:r>
          <a:endParaRPr lang="en-US" sz="2200" b="1" kern="1200" dirty="0">
            <a:solidFill>
              <a:schemeClr val="tx1"/>
            </a:solidFill>
          </a:endParaRPr>
        </a:p>
      </dsp:txBody>
      <dsp:txXfrm rot="-20700000">
        <a:off x="3843242" y="588375"/>
        <a:ext cx="995711" cy="995711"/>
      </dsp:txXfrm>
    </dsp:sp>
    <dsp:sp modelId="{49D2E00B-09ED-4CCA-AFA2-2940E0D2F3B0}">
      <dsp:nvSpPr>
        <dsp:cNvPr id="0" name=""/>
        <dsp:cNvSpPr/>
      </dsp:nvSpPr>
      <dsp:spPr>
        <a:xfrm>
          <a:off x="3700746" y="1658974"/>
          <a:ext cx="3186277" cy="3186277"/>
        </a:xfrm>
        <a:prstGeom prst="circularArrow">
          <a:avLst>
            <a:gd name="adj1" fmla="val 4687"/>
            <a:gd name="adj2" fmla="val 299029"/>
            <a:gd name="adj3" fmla="val 2523572"/>
            <a:gd name="adj4" fmla="val 15845412"/>
            <a:gd name="adj5" fmla="val 5469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43E004F-F021-4E2C-9471-3B2DF165F6B3}">
      <dsp:nvSpPr>
        <dsp:cNvPr id="0" name=""/>
        <dsp:cNvSpPr/>
      </dsp:nvSpPr>
      <dsp:spPr>
        <a:xfrm>
          <a:off x="2119577" y="1046315"/>
          <a:ext cx="2315030" cy="2315030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A1B7F63-80D5-4E6F-A4A2-6D26716CA05E}">
      <dsp:nvSpPr>
        <dsp:cNvPr id="0" name=""/>
        <dsp:cNvSpPr/>
      </dsp:nvSpPr>
      <dsp:spPr>
        <a:xfrm>
          <a:off x="3043894" y="-190626"/>
          <a:ext cx="2496068" cy="2496068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B6DE72-031D-4741-9E1D-68E23265DE5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EC77FE-CF7E-4B40-87C8-C14D4A4F37E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22747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F7114C-D4D5-4AC1-B65E-32CDFBC1D622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0B7DEC-C9BD-4F55-A08C-7DF1C32F38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4361348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9135480-5AA1-451F-8EF9-127DD2728ABA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A07F58-4B91-46B8-B582-B33BDEBF4E1E}" type="datetimeFigureOut">
              <a:rPr lang="en-US" smtClean="0"/>
              <a:pPr/>
              <a:t>2/7/2018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0CD6C-CEFF-4447-8DC9-A2808BB546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0"/>
            <a:ext cx="5410200" cy="1905000"/>
          </a:xfrm>
        </p:spPr>
        <p:txBody>
          <a:bodyPr>
            <a:normAutofit fontScale="90000"/>
          </a:bodyPr>
          <a:lstStyle/>
          <a:p>
            <a:r>
              <a:rPr lang="en-US" sz="4000" b="1" dirty="0" smtClean="0">
                <a:solidFill>
                  <a:schemeClr val="accent1">
                    <a:lumMod val="50000"/>
                  </a:schemeClr>
                </a:solidFill>
                <a:latin typeface="Constantia" pitchFamily="18" charset="0"/>
                <a:cs typeface="Arabic Typesetting" pitchFamily="66" charset="-78"/>
              </a:rPr>
              <a:t>KEBIJAKAN SEKOLAH RAMAH ANAK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Constantia" pitchFamily="18" charset="0"/>
              <a:cs typeface="Arabic Typesetting" pitchFamily="66" charset="-78"/>
            </a:endParaRPr>
          </a:p>
        </p:txBody>
      </p:sp>
      <p:pic>
        <p:nvPicPr>
          <p:cNvPr id="41985" name="Picture 1" descr="LOG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47775" cy="105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928926" y="5257800"/>
            <a:ext cx="6215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Dra. RITA ARYANI, M.Si</a:t>
            </a:r>
          </a:p>
          <a:p>
            <a:pPr algn="ctr"/>
            <a:r>
              <a:rPr lang="id-ID" b="1" dirty="0" smtClean="0"/>
              <a:t>KEPALA BIDANG PEMBINAAN PENDIDIKAN KHUSUS</a:t>
            </a:r>
          </a:p>
          <a:p>
            <a:pPr algn="ctr"/>
            <a:r>
              <a:rPr lang="id-ID" b="1" dirty="0" smtClean="0"/>
              <a:t>DINAS PENDIDIKAN PROVINSI KEPULAUAN BANGKA BELITUNG</a:t>
            </a:r>
            <a:endParaRPr lang="en-US" b="1" dirty="0" smtClean="0"/>
          </a:p>
          <a:p>
            <a:pPr algn="ctr"/>
            <a:r>
              <a:rPr lang="en-US" b="1" dirty="0" smtClean="0"/>
              <a:t>201</a:t>
            </a:r>
            <a:r>
              <a:rPr lang="id-ID" b="1" dirty="0" smtClean="0"/>
              <a:t>8</a:t>
            </a:r>
            <a:endParaRPr lang="en-US" b="1" dirty="0" smtClean="0"/>
          </a:p>
        </p:txBody>
      </p:sp>
      <p:pic>
        <p:nvPicPr>
          <p:cNvPr id="5" name="Picture 6" descr="http://selatan.jakarta.go.id/v5/images/berita/142978772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572000"/>
            <a:ext cx="2819400" cy="2286000"/>
          </a:xfrm>
          <a:prstGeom prst="rect">
            <a:avLst/>
          </a:prstGeom>
          <a:noFill/>
        </p:spPr>
      </p:pic>
      <p:pic>
        <p:nvPicPr>
          <p:cNvPr id="6" name="Picture 2" descr="C:\Documents and Settings\Administrator\Desktop\foto bu Elvi\deskstop 2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2895600"/>
            <a:ext cx="2895600" cy="2209800"/>
          </a:xfrm>
          <a:prstGeom prst="rect">
            <a:avLst/>
          </a:prstGeom>
          <a:noFill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43400" y="1752600"/>
            <a:ext cx="2795587" cy="213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Documents and Settings\Administrator\Desktop\foto bu Elvi\Foto SMA 29\20140416_11150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24600" y="0"/>
            <a:ext cx="2819400" cy="2057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28973990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3733800" cy="838200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en-US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KOMPONEN </a:t>
            </a:r>
            <a:r>
              <a:rPr lang="id-ID" sz="4400" b="1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SRA</a:t>
            </a:r>
            <a:endParaRPr lang="id-ID" sz="44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2531" name="Content Placeholder 3"/>
          <p:cNvSpPr>
            <a:spLocks noGrp="1"/>
          </p:cNvSpPr>
          <p:nvPr>
            <p:ph idx="1"/>
          </p:nvPr>
        </p:nvSpPr>
        <p:spPr>
          <a:xfrm>
            <a:off x="3886200" y="228600"/>
            <a:ext cx="5257800" cy="4733925"/>
          </a:xfrm>
        </p:spPr>
        <p:txBody>
          <a:bodyPr>
            <a:normAutofit fontScale="92500" lnSpcReduction="10000"/>
          </a:bodyPr>
          <a:lstStyle/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Kebijakan SRA</a:t>
            </a:r>
            <a:r>
              <a:rPr lang="en-US" sz="2400" b="1" dirty="0" smtClean="0"/>
              <a:t> (komitment tertulis, SK Tim SRA,  program  yang mendukung SRA)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Pelaksanaan </a:t>
            </a:r>
            <a:r>
              <a:rPr lang="en-US" sz="2400" b="1" dirty="0" smtClean="0"/>
              <a:t>proses belajar yang ramah anak  (Penerapan Disiplin Positif)</a:t>
            </a:r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Pendidik dan Tenaga Kependidikan Terlatih Hak-hak Anak </a:t>
            </a:r>
            <a:endParaRPr lang="en-US" sz="2400" b="1" dirty="0" smtClean="0"/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Sarana dan Prasarana </a:t>
            </a:r>
            <a:r>
              <a:rPr lang="en-US" sz="2400" b="1" dirty="0" smtClean="0"/>
              <a:t>yang </a:t>
            </a:r>
            <a:r>
              <a:rPr lang="en-US" sz="2400" b="1" dirty="0" err="1" smtClean="0"/>
              <a:t>ramah</a:t>
            </a:r>
            <a:r>
              <a:rPr lang="en-US" sz="2400" b="1" dirty="0" smtClean="0"/>
              <a:t> </a:t>
            </a:r>
            <a:r>
              <a:rPr lang="en-US" sz="2400" b="1" dirty="0" err="1" smtClean="0"/>
              <a:t>anak</a:t>
            </a:r>
            <a:r>
              <a:rPr lang="id-ID" sz="2400" b="1" dirty="0" smtClean="0"/>
              <a:t> (tidak membahayakan anak, mencegah anak agar tidak celaka)</a:t>
            </a:r>
            <a:endParaRPr lang="en-US" sz="2400" b="1" dirty="0" smtClean="0"/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Partisipasi anak</a:t>
            </a:r>
            <a:endParaRPr lang="en-US" sz="2400" b="1" dirty="0" smtClean="0"/>
          </a:p>
          <a:p>
            <a:pPr marL="457200" indent="-457200" eaLnBrk="1" hangingPunct="1">
              <a:buFont typeface="Calibri" pitchFamily="34" charset="0"/>
              <a:buAutoNum type="arabicPeriod"/>
            </a:pPr>
            <a:r>
              <a:rPr lang="id-ID" sz="2400" b="1" dirty="0" smtClean="0"/>
              <a:t>Partisipasi Orang Tua, Lembaga Masyarakat, Dunia Usaha, Stakeholder lainnya, dan Alumni</a:t>
            </a:r>
            <a:endParaRPr lang="en-US" sz="2400" b="1" dirty="0" smtClean="0"/>
          </a:p>
        </p:txBody>
      </p:sp>
      <p:pic>
        <p:nvPicPr>
          <p:cNvPr id="47106" name="Picture 2" descr="C:\Users\ELVI\Desktop\FOTO2 SRA\DSC012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81200"/>
            <a:ext cx="3810000" cy="487679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73612130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057400" y="1524000"/>
            <a:ext cx="5638800" cy="36576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981200" y="2057400"/>
            <a:ext cx="5645537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SRA DIMULAI DARI POTENSI YANG ADA</a:t>
            </a:r>
            <a:endParaRPr 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Isosceles Triangle 30"/>
          <p:cNvSpPr/>
          <p:nvPr/>
        </p:nvSpPr>
        <p:spPr>
          <a:xfrm rot="17688070">
            <a:off x="7512809" y="5309063"/>
            <a:ext cx="1371600" cy="144696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ight Arrow 22"/>
          <p:cNvSpPr/>
          <p:nvPr/>
        </p:nvSpPr>
        <p:spPr>
          <a:xfrm>
            <a:off x="152400" y="2590800"/>
            <a:ext cx="1966002" cy="1981200"/>
          </a:xfrm>
          <a:prstGeom prst="rightArrow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Arrow 17"/>
          <p:cNvSpPr/>
          <p:nvPr/>
        </p:nvSpPr>
        <p:spPr>
          <a:xfrm rot="8569086">
            <a:off x="5259042" y="903984"/>
            <a:ext cx="2335665" cy="179843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9319721">
            <a:off x="5541948" y="1407454"/>
            <a:ext cx="207163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PEMENUHAN HAK ANAK (KPPPA)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152400"/>
            <a:ext cx="7499350" cy="5334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2500" b="1" dirty="0" smtClean="0">
                <a:latin typeface="Colonna MT" pitchFamily="82" charset="0"/>
              </a:rPr>
              <a:t>PROGRAM BERBASIS SEKOLAH  DAN INOVASI YANG DAPAT MENDUKUNG SRA</a:t>
            </a:r>
            <a:endParaRPr lang="en-US" sz="2500" b="1" dirty="0">
              <a:latin typeface="Colonna MT" pitchFamily="82" charset="0"/>
            </a:endParaRPr>
          </a:p>
        </p:txBody>
      </p:sp>
      <p:sp>
        <p:nvSpPr>
          <p:cNvPr id="358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D5AC89-161E-482D-A7ED-EE3A9D75BE50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35852" name="TextBox 12"/>
          <p:cNvSpPr txBox="1">
            <a:spLocks noChangeArrowheads="1"/>
          </p:cNvSpPr>
          <p:nvPr/>
        </p:nvSpPr>
        <p:spPr bwMode="auto">
          <a:xfrm>
            <a:off x="152400" y="3048000"/>
            <a:ext cx="16764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200" b="1" dirty="0" smtClean="0"/>
              <a:t>PANGAN JAJAN SEHAT  DAN KANTIN SEHAT/ KEJUJURAN (BPOM/DINAS KESEHATAN/KPK</a:t>
            </a:r>
            <a:r>
              <a:rPr lang="en-US" sz="1600" b="1" dirty="0" smtClean="0"/>
              <a:t>)</a:t>
            </a:r>
            <a:endParaRPr lang="en-US" sz="1600" b="1" dirty="0"/>
          </a:p>
        </p:txBody>
      </p:sp>
      <p:sp>
        <p:nvSpPr>
          <p:cNvPr id="19" name="Right Arrow 18"/>
          <p:cNvSpPr/>
          <p:nvPr/>
        </p:nvSpPr>
        <p:spPr>
          <a:xfrm rot="5400000">
            <a:off x="3443377" y="747623"/>
            <a:ext cx="1966002" cy="2147157"/>
          </a:xfrm>
          <a:prstGeom prst="rightArrow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3817082" y="856912"/>
            <a:ext cx="148383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BEBAS ROKOK DAN  NAPZA</a:t>
            </a:r>
          </a:p>
          <a:p>
            <a:r>
              <a:rPr lang="en-US" b="1" dirty="0" smtClean="0"/>
              <a:t>(BNN</a:t>
            </a:r>
            <a:r>
              <a:rPr lang="id-ID" b="1" dirty="0" smtClean="0"/>
              <a:t>, </a:t>
            </a:r>
          </a:p>
          <a:p>
            <a:r>
              <a:rPr lang="id-ID" b="1" dirty="0" smtClean="0"/>
              <a:t>KEMKES</a:t>
            </a:r>
            <a:r>
              <a:rPr lang="en-US" b="1" dirty="0" smtClean="0"/>
              <a:t>)</a:t>
            </a:r>
            <a:endParaRPr lang="en-US" b="1" dirty="0"/>
          </a:p>
        </p:txBody>
      </p:sp>
      <p:sp>
        <p:nvSpPr>
          <p:cNvPr id="20" name="Right Arrow 19"/>
          <p:cNvSpPr/>
          <p:nvPr/>
        </p:nvSpPr>
        <p:spPr>
          <a:xfrm rot="2645922">
            <a:off x="909637" y="75294"/>
            <a:ext cx="2779036" cy="3082884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 rot="2756790">
            <a:off x="908861" y="1024947"/>
            <a:ext cx="2803237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/>
              <a:t>PROSES  PENGAJARAN MENERAPKAN DISIPLIN POSITIF/TANPA KEKERASAN </a:t>
            </a:r>
          </a:p>
          <a:p>
            <a:pPr>
              <a:defRPr/>
            </a:pPr>
            <a:r>
              <a:rPr lang="en-US" sz="1400" dirty="0" smtClean="0"/>
              <a:t>SEKOLAH INKLUSIF/SEKOLAH AMAN/KEREN /(KEMDIKBUD/ KPPPA)</a:t>
            </a:r>
            <a:endParaRPr lang="en-US" sz="1400" dirty="0"/>
          </a:p>
        </p:txBody>
      </p:sp>
      <p:sp>
        <p:nvSpPr>
          <p:cNvPr id="21" name="Right Arrow 20"/>
          <p:cNvSpPr/>
          <p:nvPr/>
        </p:nvSpPr>
        <p:spPr>
          <a:xfrm rot="9275825">
            <a:off x="5987301" y="2333335"/>
            <a:ext cx="2913649" cy="1600200"/>
          </a:xfrm>
          <a:prstGeom prst="rightArrow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ight Arrow 21"/>
          <p:cNvSpPr/>
          <p:nvPr/>
        </p:nvSpPr>
        <p:spPr>
          <a:xfrm rot="10800000">
            <a:off x="6781800" y="3810000"/>
            <a:ext cx="2057400" cy="1752600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ight Arrow 23"/>
          <p:cNvSpPr/>
          <p:nvPr/>
        </p:nvSpPr>
        <p:spPr>
          <a:xfrm rot="16200000">
            <a:off x="3756716" y="5006284"/>
            <a:ext cx="1905000" cy="1798431"/>
          </a:xfrm>
          <a:prstGeom prst="rightArrow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ight Arrow 24"/>
          <p:cNvSpPr/>
          <p:nvPr/>
        </p:nvSpPr>
        <p:spPr>
          <a:xfrm rot="13681197">
            <a:off x="5123360" y="4902475"/>
            <a:ext cx="2446804" cy="1798431"/>
          </a:xfrm>
          <a:prstGeom prst="rightArrow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ight Arrow 25"/>
          <p:cNvSpPr/>
          <p:nvPr/>
        </p:nvSpPr>
        <p:spPr>
          <a:xfrm rot="18690987">
            <a:off x="2120688" y="4911124"/>
            <a:ext cx="2050263" cy="1798431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853" name="TextBox 13"/>
          <p:cNvSpPr txBox="1">
            <a:spLocks noChangeArrowheads="1"/>
          </p:cNvSpPr>
          <p:nvPr/>
        </p:nvSpPr>
        <p:spPr bwMode="auto">
          <a:xfrm rot="20096651">
            <a:off x="6396699" y="2742741"/>
            <a:ext cx="25886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400" dirty="0" smtClean="0"/>
              <a:t>CINTA LINGKUNGAN/SEKOLAH ADIWIYATA/</a:t>
            </a:r>
            <a:r>
              <a:rPr lang="en-US" sz="1400" dirty="0" err="1" smtClean="0"/>
              <a:t>Sekolah</a:t>
            </a:r>
            <a:r>
              <a:rPr lang="en-US" sz="1400" dirty="0" smtClean="0"/>
              <a:t> </a:t>
            </a:r>
            <a:r>
              <a:rPr lang="en-US" sz="1400" dirty="0" err="1" smtClean="0"/>
              <a:t>Hijau</a:t>
            </a:r>
            <a:r>
              <a:rPr lang="en-US" sz="1400" dirty="0" smtClean="0"/>
              <a:t> (</a:t>
            </a:r>
            <a:r>
              <a:rPr lang="en-US" sz="1400" dirty="0" err="1" smtClean="0"/>
              <a:t>Kemen</a:t>
            </a:r>
            <a:r>
              <a:rPr lang="en-US" sz="1400" dirty="0" smtClean="0"/>
              <a:t> LH)</a:t>
            </a:r>
            <a:endParaRPr lang="en-US" sz="1400" dirty="0"/>
          </a:p>
        </p:txBody>
      </p:sp>
      <p:sp>
        <p:nvSpPr>
          <p:cNvPr id="17" name="TextBox 16"/>
          <p:cNvSpPr txBox="1"/>
          <p:nvPr/>
        </p:nvSpPr>
        <p:spPr>
          <a:xfrm>
            <a:off x="7086600" y="4191000"/>
            <a:ext cx="190500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/>
              <a:t>SARPRAS  SEKOLAH AMAN   (KEMENPU)</a:t>
            </a:r>
            <a:endParaRPr lang="en-US" dirty="0"/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 rot="2963011">
            <a:off x="5360111" y="5404456"/>
            <a:ext cx="21158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 smtClean="0"/>
              <a:t>MENJAGA KEBERSIHAN DAN KESEHATAN /</a:t>
            </a:r>
          </a:p>
          <a:p>
            <a:r>
              <a:rPr lang="en-US" sz="1600" dirty="0" smtClean="0"/>
              <a:t>UKS /PHBS(KEMENKES)</a:t>
            </a:r>
            <a:endParaRPr lang="en-US" sz="1600" dirty="0"/>
          </a:p>
        </p:txBody>
      </p:sp>
      <p:sp>
        <p:nvSpPr>
          <p:cNvPr id="16" name="TextBox 15"/>
          <p:cNvSpPr txBox="1"/>
          <p:nvPr/>
        </p:nvSpPr>
        <p:spPr>
          <a:xfrm>
            <a:off x="4191000" y="5257562"/>
            <a:ext cx="1143000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 smtClean="0"/>
              <a:t>SIAGA BENCANA</a:t>
            </a:r>
          </a:p>
          <a:p>
            <a:pPr>
              <a:defRPr/>
            </a:pPr>
            <a:r>
              <a:rPr lang="en-US" sz="1400" dirty="0" smtClean="0"/>
              <a:t>(</a:t>
            </a:r>
            <a:r>
              <a:rPr lang="en-US" sz="1400" dirty="0" err="1" smtClean="0"/>
              <a:t>Madrasah</a:t>
            </a:r>
            <a:r>
              <a:rPr lang="en-US" sz="1400" dirty="0" smtClean="0"/>
              <a:t>/</a:t>
            </a:r>
          </a:p>
          <a:p>
            <a:pPr>
              <a:defRPr/>
            </a:pPr>
            <a:r>
              <a:rPr lang="en-US" sz="1400" dirty="0" err="1" smtClean="0"/>
              <a:t>Sekolah</a:t>
            </a:r>
            <a:r>
              <a:rPr lang="en-US" sz="1400" dirty="0" smtClean="0"/>
              <a:t> </a:t>
            </a:r>
            <a:r>
              <a:rPr lang="en-US" sz="1400" dirty="0" err="1" smtClean="0"/>
              <a:t>aman</a:t>
            </a:r>
            <a:r>
              <a:rPr lang="en-US" sz="1400" dirty="0" smtClean="0"/>
              <a:t> </a:t>
            </a:r>
            <a:r>
              <a:rPr lang="en-US" sz="1400" dirty="0" err="1" smtClean="0"/>
              <a:t>bencana</a:t>
            </a:r>
            <a:endParaRPr lang="en-US" sz="1400" dirty="0" smtClean="0"/>
          </a:p>
          <a:p>
            <a:pPr>
              <a:defRPr/>
            </a:pPr>
            <a:r>
              <a:rPr lang="en-US" sz="1400" dirty="0" smtClean="0"/>
              <a:t>BNPB</a:t>
            </a:r>
            <a:endParaRPr lang="en-US" sz="1400" dirty="0"/>
          </a:p>
        </p:txBody>
      </p:sp>
      <p:sp>
        <p:nvSpPr>
          <p:cNvPr id="35849" name="TextBox 9"/>
          <p:cNvSpPr txBox="1">
            <a:spLocks noChangeArrowheads="1"/>
          </p:cNvSpPr>
          <p:nvPr/>
        </p:nvSpPr>
        <p:spPr bwMode="auto">
          <a:xfrm rot="18807285">
            <a:off x="2001562" y="5474049"/>
            <a:ext cx="22622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/>
              <a:t>ANTI KEKERASAN (KPPPA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27" name="Right Arrow 26"/>
          <p:cNvSpPr/>
          <p:nvPr/>
        </p:nvSpPr>
        <p:spPr>
          <a:xfrm rot="20068646">
            <a:off x="901116" y="3840993"/>
            <a:ext cx="1966002" cy="1798431"/>
          </a:xfrm>
          <a:prstGeom prst="rightArrow">
            <a:avLst/>
          </a:pr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 rot="20091972">
            <a:off x="937519" y="4276572"/>
            <a:ext cx="204402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SEKOLAH INSAN CENDIKIA (KEMENAG</a:t>
            </a:r>
            <a:endParaRPr lang="en-US" b="1" dirty="0"/>
          </a:p>
        </p:txBody>
      </p:sp>
      <p:sp>
        <p:nvSpPr>
          <p:cNvPr id="30" name="Isosceles Triangle 29"/>
          <p:cNvSpPr/>
          <p:nvPr/>
        </p:nvSpPr>
        <p:spPr>
          <a:xfrm rot="14701488">
            <a:off x="7512808" y="813262"/>
            <a:ext cx="1371600" cy="144696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/>
          <p:cNvSpPr txBox="1"/>
          <p:nvPr/>
        </p:nvSpPr>
        <p:spPr>
          <a:xfrm rot="19014167">
            <a:off x="7781242" y="1077964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Program </a:t>
            </a:r>
            <a:r>
              <a:rPr lang="en-US" dirty="0" err="1" smtClean="0"/>
              <a:t>inovasi</a:t>
            </a:r>
            <a:endParaRPr lang="en-US" dirty="0"/>
          </a:p>
        </p:txBody>
      </p:sp>
      <p:sp>
        <p:nvSpPr>
          <p:cNvPr id="35" name="Isosceles Triangle 34"/>
          <p:cNvSpPr/>
          <p:nvPr/>
        </p:nvSpPr>
        <p:spPr>
          <a:xfrm rot="7801519">
            <a:off x="263624" y="1503747"/>
            <a:ext cx="1371600" cy="144696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/>
          <p:cNvSpPr txBox="1"/>
          <p:nvPr/>
        </p:nvSpPr>
        <p:spPr>
          <a:xfrm rot="2260701">
            <a:off x="282785" y="1805923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Program </a:t>
            </a:r>
            <a:r>
              <a:rPr lang="en-US" dirty="0" err="1" smtClean="0"/>
              <a:t>inovasi</a:t>
            </a:r>
            <a:endParaRPr lang="en-US" dirty="0"/>
          </a:p>
        </p:txBody>
      </p:sp>
      <p:sp>
        <p:nvSpPr>
          <p:cNvPr id="36" name="Isosceles Triangle 35"/>
          <p:cNvSpPr/>
          <p:nvPr/>
        </p:nvSpPr>
        <p:spPr>
          <a:xfrm rot="3878534">
            <a:off x="1023682" y="5204951"/>
            <a:ext cx="1371600" cy="1446963"/>
          </a:xfrm>
          <a:prstGeom prst="triangle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/>
          <p:cNvSpPr txBox="1"/>
          <p:nvPr/>
        </p:nvSpPr>
        <p:spPr>
          <a:xfrm rot="19429524">
            <a:off x="918775" y="5685228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Program </a:t>
            </a:r>
            <a:r>
              <a:rPr lang="en-US" dirty="0" err="1" smtClean="0"/>
              <a:t>inovasi</a:t>
            </a:r>
            <a:endParaRPr lang="en-US" dirty="0"/>
          </a:p>
        </p:txBody>
      </p:sp>
      <p:sp>
        <p:nvSpPr>
          <p:cNvPr id="32" name="TextBox 31"/>
          <p:cNvSpPr txBox="1"/>
          <p:nvPr/>
        </p:nvSpPr>
        <p:spPr>
          <a:xfrm rot="1428269">
            <a:off x="7916606" y="5816530"/>
            <a:ext cx="1143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Program </a:t>
            </a:r>
            <a:r>
              <a:rPr lang="en-US" dirty="0" err="1" smtClean="0"/>
              <a:t>inovasi</a:t>
            </a:r>
            <a:endParaRPr lang="en-US" dirty="0"/>
          </a:p>
        </p:txBody>
      </p:sp>
      <p:pic>
        <p:nvPicPr>
          <p:cNvPr id="71682" name="Picture 2" descr="C:\Users\ELVI\Pictures\2.300px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057400"/>
            <a:ext cx="5516563" cy="3675816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24" y="274638"/>
            <a:ext cx="7499350" cy="33496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800" b="1" dirty="0" smtClean="0"/>
              <a:t>STAKE HOLDER SEKOLAH RAMAH ANAK </a:t>
            </a:r>
            <a:endParaRPr lang="en-US" sz="2800" b="1" dirty="0"/>
          </a:p>
        </p:txBody>
      </p:sp>
      <p:sp>
        <p:nvSpPr>
          <p:cNvPr id="35843" name="Date Placeholder 3"/>
          <p:cNvSpPr>
            <a:spLocks noGrp="1"/>
          </p:cNvSpPr>
          <p:nvPr>
            <p:ph type="dt" sz="quarter" idx="10"/>
          </p:nvPr>
        </p:nvSpPr>
        <p:spPr>
          <a:noFill/>
        </p:spPr>
        <p:txBody>
          <a:bodyPr/>
          <a:lstStyle/>
          <a:p>
            <a:fld id="{4113A2C0-DB67-4156-8CAB-FF11709AC43A}" type="datetime1">
              <a:rPr lang="en-US" smtClean="0"/>
              <a:pPr/>
              <a:t>2/7/2018</a:t>
            </a:fld>
            <a:endParaRPr lang="en-US" smtClean="0"/>
          </a:p>
        </p:txBody>
      </p:sp>
      <p:sp>
        <p:nvSpPr>
          <p:cNvPr id="35844" name="Footer Placeholder 4"/>
          <p:cNvSpPr>
            <a:spLocks noGrp="1"/>
          </p:cNvSpPr>
          <p:nvPr>
            <p:ph type="ftr" sz="quarter" idx="11"/>
          </p:nvPr>
        </p:nvSpPr>
        <p:spPr>
          <a:noFill/>
        </p:spPr>
        <p:txBody>
          <a:bodyPr/>
          <a:lstStyle/>
          <a:p>
            <a:r>
              <a:rPr lang="en-US" smtClean="0"/>
              <a:t>copyright 2006 www.brainybetty.com</a:t>
            </a:r>
          </a:p>
        </p:txBody>
      </p:sp>
      <p:sp>
        <p:nvSpPr>
          <p:cNvPr id="35845" name="Slide Number Placeholder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3D5AC89-161E-482D-A7ED-EE3A9D75BE50}" type="slidenum">
              <a:rPr lang="en-US" smtClean="0"/>
              <a:pPr/>
              <a:t>13</a:t>
            </a:fld>
            <a:endParaRPr lang="en-US" smtClean="0"/>
          </a:p>
        </p:txBody>
      </p:sp>
      <p:pic>
        <p:nvPicPr>
          <p:cNvPr id="35846" name="Picture 2" descr="http://stat.ks.kidsklik.com/statics/files/2012/03/1332760346129786833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0" y="685800"/>
            <a:ext cx="9144000" cy="6172200"/>
          </a:xfrm>
        </p:spPr>
      </p:pic>
      <p:sp>
        <p:nvSpPr>
          <p:cNvPr id="35847" name="TextBox 7"/>
          <p:cNvSpPr txBox="1">
            <a:spLocks noChangeArrowheads="1"/>
          </p:cNvSpPr>
          <p:nvPr/>
        </p:nvSpPr>
        <p:spPr bwMode="auto">
          <a:xfrm>
            <a:off x="4191000" y="838200"/>
            <a:ext cx="952504" cy="646331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/>
              <a:t>BAP</a:t>
            </a:r>
            <a:r>
              <a:rPr lang="id-ID" b="1" dirty="0" smtClean="0"/>
              <a:t>EDA</a:t>
            </a:r>
            <a:endParaRPr lang="en-US" b="1" dirty="0"/>
          </a:p>
        </p:txBody>
      </p:sp>
      <p:sp>
        <p:nvSpPr>
          <p:cNvPr id="35848" name="TextBox 8"/>
          <p:cNvSpPr txBox="1">
            <a:spLocks noChangeArrowheads="1"/>
          </p:cNvSpPr>
          <p:nvPr/>
        </p:nvSpPr>
        <p:spPr bwMode="auto">
          <a:xfrm rot="-2066853">
            <a:off x="3481728" y="2107141"/>
            <a:ext cx="221945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b="1" dirty="0" smtClean="0"/>
              <a:t>DINAS PANDIDIKAN</a:t>
            </a:r>
            <a:endParaRPr lang="en-US" b="1" dirty="0"/>
          </a:p>
        </p:txBody>
      </p:sp>
      <p:sp>
        <p:nvSpPr>
          <p:cNvPr id="35849" name="TextBox 9"/>
          <p:cNvSpPr txBox="1">
            <a:spLocks noChangeArrowheads="1"/>
          </p:cNvSpPr>
          <p:nvPr/>
        </p:nvSpPr>
        <p:spPr bwMode="auto">
          <a:xfrm rot="2463959">
            <a:off x="5057775" y="2218502"/>
            <a:ext cx="1371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 dirty="0"/>
              <a:t>KEMENAG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038600" y="1219200"/>
            <a:ext cx="1828800" cy="36988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/>
              <a:t>KEMENDAGRI </a:t>
            </a:r>
          </a:p>
        </p:txBody>
      </p:sp>
      <p:sp>
        <p:nvSpPr>
          <p:cNvPr id="35851" name="TextBox 11"/>
          <p:cNvSpPr txBox="1">
            <a:spLocks noChangeArrowheads="1"/>
          </p:cNvSpPr>
          <p:nvPr/>
        </p:nvSpPr>
        <p:spPr bwMode="auto">
          <a:xfrm>
            <a:off x="2176152" y="3691972"/>
            <a:ext cx="1967220" cy="369332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b="1" dirty="0" smtClean="0"/>
              <a:t>DINAS KESEHATAN</a:t>
            </a:r>
            <a:endParaRPr lang="en-US" b="1" dirty="0"/>
          </a:p>
        </p:txBody>
      </p:sp>
      <p:sp>
        <p:nvSpPr>
          <p:cNvPr id="35852" name="TextBox 12"/>
          <p:cNvSpPr txBox="1">
            <a:spLocks noChangeArrowheads="1"/>
          </p:cNvSpPr>
          <p:nvPr/>
        </p:nvSpPr>
        <p:spPr bwMode="auto">
          <a:xfrm>
            <a:off x="1066760" y="3071810"/>
            <a:ext cx="14335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d-ID" b="1" dirty="0" smtClean="0"/>
              <a:t>DINAS PARIWISATA</a:t>
            </a:r>
            <a:endParaRPr lang="en-US" b="1" dirty="0"/>
          </a:p>
        </p:txBody>
      </p:sp>
      <p:sp>
        <p:nvSpPr>
          <p:cNvPr id="35853" name="TextBox 13"/>
          <p:cNvSpPr txBox="1">
            <a:spLocks noChangeArrowheads="1"/>
          </p:cNvSpPr>
          <p:nvPr/>
        </p:nvSpPr>
        <p:spPr bwMode="auto">
          <a:xfrm>
            <a:off x="7543800" y="4648200"/>
            <a:ext cx="990600" cy="400110"/>
          </a:xfrm>
          <a:prstGeom prst="rect">
            <a:avLst/>
          </a:prstGeom>
          <a:solidFill>
            <a:srgbClr val="7030A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FF00"/>
                </a:solidFill>
              </a:rPr>
              <a:t>BPOM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1000" y="1219200"/>
            <a:ext cx="1262042" cy="36988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id-ID" b="1" dirty="0" smtClean="0"/>
              <a:t>DP3ACSKB</a:t>
            </a:r>
            <a:endParaRPr lang="en-US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2831621" y="2233613"/>
            <a:ext cx="914400" cy="36988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/>
              <a:t>BNPB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590800" y="3019911"/>
            <a:ext cx="106680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b="1" dirty="0" smtClean="0"/>
              <a:t>KEMEN PU</a:t>
            </a:r>
            <a:endParaRPr lang="en-US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7162800" y="3124200"/>
            <a:ext cx="76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BNN</a:t>
            </a:r>
            <a:endParaRPr lang="en-US" sz="2400" b="1" dirty="0"/>
          </a:p>
        </p:txBody>
      </p:sp>
      <p:sp>
        <p:nvSpPr>
          <p:cNvPr id="19" name="TextBox 18"/>
          <p:cNvSpPr txBox="1"/>
          <p:nvPr/>
        </p:nvSpPr>
        <p:spPr>
          <a:xfrm rot="1101901">
            <a:off x="6320417" y="1689347"/>
            <a:ext cx="164914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smtClean="0"/>
              <a:t>DISPERINDAG</a:t>
            </a:r>
            <a:endParaRPr lang="en-US" sz="2000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285720" y="1752600"/>
            <a:ext cx="2357454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id-ID" b="1" dirty="0" smtClean="0"/>
              <a:t>DINAS PERHUBUNGAN</a:t>
            </a:r>
            <a:endParaRPr lang="en-US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248400" y="4120754"/>
            <a:ext cx="1538310" cy="369332"/>
          </a:xfrm>
          <a:prstGeom prst="rect">
            <a:avLst/>
          </a:prstGeom>
          <a:solidFill>
            <a:schemeClr val="bg2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id-ID" b="1" dirty="0" smtClean="0"/>
              <a:t>DINAS SOSIAL</a:t>
            </a:r>
            <a:endParaRPr lang="en-US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457200" y="9159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endParaRPr lang="en-US"/>
          </a:p>
        </p:txBody>
      </p:sp>
      <p:sp>
        <p:nvSpPr>
          <p:cNvPr id="7171" name="Rectangle 5"/>
          <p:cNvSpPr>
            <a:spLocks noGrp="1" noChangeArrowheads="1"/>
          </p:cNvSpPr>
          <p:nvPr>
            <p:ph type="title"/>
          </p:nvPr>
        </p:nvSpPr>
        <p:spPr>
          <a:xfrm>
            <a:off x="428596" y="142852"/>
            <a:ext cx="8229600" cy="79690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>
              <a:defRPr/>
            </a:pPr>
            <a:r>
              <a:rPr lang="id-ID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Tahapan</a:t>
            </a:r>
            <a:r>
              <a:rPr lang="en-US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b="1" spc="50" dirty="0" err="1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Pembentukan</a:t>
            </a:r>
            <a:r>
              <a:rPr lang="id-ID" b="1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SRA</a:t>
            </a:r>
            <a:endParaRPr lang="en-GB" b="1" spc="50" dirty="0" smtClean="0">
              <a:ln w="11430"/>
              <a:solidFill>
                <a:srgbClr val="00B05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aphicFrame>
        <p:nvGraphicFramePr>
          <p:cNvPr id="3" name="Content Placeholder 2"/>
          <p:cNvGraphicFramePr>
            <a:graphicFrameLocks noGrp="1"/>
          </p:cNvGraphicFramePr>
          <p:nvPr>
            <p:ph idx="1"/>
          </p:nvPr>
        </p:nvGraphicFramePr>
        <p:xfrm>
          <a:off x="0" y="1071546"/>
          <a:ext cx="9144000" cy="56340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xmlns="" val="807734671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533400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en-US" b="1" dirty="0" err="1" smtClean="0"/>
              <a:t>Contoh</a:t>
            </a:r>
            <a:r>
              <a:rPr lang="en-US" b="1" dirty="0" smtClean="0"/>
              <a:t> </a:t>
            </a:r>
            <a:r>
              <a:rPr lang="en-US" b="1" dirty="0" err="1" smtClean="0"/>
              <a:t>Pelaksanaan</a:t>
            </a:r>
            <a:r>
              <a:rPr lang="en-US" b="1" dirty="0" smtClean="0"/>
              <a:t> SRA (1)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86200"/>
            <a:ext cx="8229600" cy="4525963"/>
          </a:xfrm>
        </p:spPr>
        <p:txBody>
          <a:bodyPr>
            <a:normAutofit/>
          </a:bodyPr>
          <a:lstStyle/>
          <a:p>
            <a:pPr fontAlgn="t"/>
            <a:endParaRPr lang="en-US" b="1" dirty="0" smtClean="0"/>
          </a:p>
          <a:p>
            <a:pPr fontAlgn="t"/>
            <a:endParaRPr lang="en-US" b="1" dirty="0" smtClean="0"/>
          </a:p>
          <a:p>
            <a:pPr fontAlgn="t"/>
            <a:endParaRPr lang="en-US" b="1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878349"/>
              </p:ext>
            </p:extLst>
          </p:nvPr>
        </p:nvGraphicFramePr>
        <p:xfrm>
          <a:off x="304800" y="762000"/>
          <a:ext cx="8610600" cy="592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6189"/>
                <a:gridCol w="2391833"/>
                <a:gridCol w="5102578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KHA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NAMA KLUSTER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CONTOH KEGIATAN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KLUSTER 1</a:t>
                      </a:r>
                    </a:p>
                    <a:p>
                      <a:endParaRPr lang="en-US" sz="1400" b="1" dirty="0"/>
                    </a:p>
                  </a:txBody>
                  <a:tcPr>
                    <a:solidFill>
                      <a:srgbClr val="29E42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HAK SIPIL DAN KEBEBASAN</a:t>
                      </a:r>
                    </a:p>
                    <a:p>
                      <a:endParaRPr lang="en-US" sz="1400" b="1" dirty="0"/>
                    </a:p>
                  </a:txBody>
                  <a:tcPr>
                    <a:solidFill>
                      <a:srgbClr val="29E420"/>
                    </a:solidFill>
                  </a:tcPr>
                </a:tc>
                <a:tc>
                  <a:txBody>
                    <a:bodyPr/>
                    <a:lstStyle/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Memastikan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semua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anak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sekolah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mempunyai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akte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kelahiran</a:t>
                      </a:r>
                      <a:endParaRPr lang="en-US" sz="1400" b="1" dirty="0" smtClean="0"/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Melibatkan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anak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dalam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proses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perencanaan</a:t>
                      </a:r>
                      <a:r>
                        <a:rPr lang="en-US" sz="1400" b="1" dirty="0" smtClean="0"/>
                        <a:t> program2 SRA</a:t>
                      </a:r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dll</a:t>
                      </a:r>
                      <a:endParaRPr lang="en-US" sz="1400" b="1" dirty="0" smtClean="0"/>
                    </a:p>
                  </a:txBody>
                  <a:tcPr>
                    <a:solidFill>
                      <a:srgbClr val="29E420"/>
                    </a:solidFill>
                  </a:tcPr>
                </a:tc>
              </a:tr>
              <a:tr h="8026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KLUSTER</a:t>
                      </a:r>
                      <a:r>
                        <a:rPr lang="en-US" sz="1400" b="1" baseline="0" dirty="0" smtClean="0"/>
                        <a:t> 2</a:t>
                      </a:r>
                      <a:endParaRPr lang="en-US" sz="1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LINGKUNGAN KELUARGA DAN  </a:t>
                      </a:r>
                      <a:r>
                        <a:rPr lang="en-US" sz="1400" b="1" smtClean="0"/>
                        <a:t>PENGASUHAN</a:t>
                      </a:r>
                      <a:r>
                        <a:rPr lang="en-US" sz="1400" b="1" baseline="0" smtClean="0"/>
                        <a:t> ALTERNATIF</a:t>
                      </a:r>
                      <a:endParaRPr lang="en-US" sz="1400" b="1" dirty="0"/>
                    </a:p>
                  </a:txBody>
                  <a:tcP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169863" indent="-169863">
                        <a:buFont typeface="Arial" pitchFamily="34" charset="0"/>
                        <a:buChar char="•"/>
                        <a:tabLst/>
                      </a:pP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Setiap</a:t>
                      </a:r>
                      <a:r>
                        <a:rPr lang="en-US" sz="1400" b="1" dirty="0" smtClean="0"/>
                        <a:t> guru </a:t>
                      </a:r>
                      <a:r>
                        <a:rPr lang="en-US" sz="1400" b="1" dirty="0" err="1" smtClean="0"/>
                        <a:t>menyelipkan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pendidikan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karakter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dalam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setiap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mata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pelajaran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  <a:tabLst/>
                      </a:pPr>
                      <a:r>
                        <a:rPr lang="en-US" sz="1400" b="1" baseline="0" dirty="0" err="1" smtClean="0"/>
                        <a:t>Belajar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luar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kelas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penerapan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disiplin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positif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Dll</a:t>
                      </a:r>
                      <a:r>
                        <a:rPr lang="en-US" sz="1400" b="1" baseline="0" dirty="0" smtClean="0"/>
                        <a:t>.</a:t>
                      </a:r>
                    </a:p>
                  </a:txBody>
                  <a:tcPr>
                    <a:solidFill>
                      <a:srgbClr val="FFFF00"/>
                    </a:solidFill>
                  </a:tcPr>
                </a:tc>
              </a:tr>
              <a:tr h="342900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KLUSTER</a:t>
                      </a:r>
                      <a:r>
                        <a:rPr lang="en-US" sz="1400" b="1" baseline="0" dirty="0" smtClean="0"/>
                        <a:t> 3</a:t>
                      </a:r>
                      <a:endParaRPr lang="en-US" sz="1400" b="1" dirty="0"/>
                    </a:p>
                  </a:txBody>
                  <a:tcPr>
                    <a:solidFill>
                      <a:srgbClr val="CA92C6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KESEHATAN DAN KESEJAHTERAAN</a:t>
                      </a:r>
                      <a:endParaRPr lang="en-US" sz="1400" b="1" dirty="0"/>
                    </a:p>
                  </a:txBody>
                  <a:tcPr>
                    <a:solidFill>
                      <a:srgbClr val="CA92C6"/>
                    </a:solidFill>
                  </a:tcPr>
                </a:tc>
                <a:tc>
                  <a:txBody>
                    <a:bodyPr/>
                    <a:lstStyle/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Menyediakan</a:t>
                      </a:r>
                      <a:r>
                        <a:rPr lang="en-US" sz="1400" b="1" baseline="0" dirty="0" smtClean="0"/>
                        <a:t> P3K, </a:t>
                      </a:r>
                      <a:r>
                        <a:rPr lang="en-US" sz="1400" b="1" baseline="0" dirty="0" err="1" smtClean="0"/>
                        <a:t>berjejaring</a:t>
                      </a:r>
                      <a:r>
                        <a:rPr lang="en-US" sz="1400" b="1" baseline="0" dirty="0" smtClean="0"/>
                        <a:t> dg </a:t>
                      </a:r>
                      <a:r>
                        <a:rPr lang="en-US" sz="1400" b="1" baseline="0" dirty="0" err="1" smtClean="0"/>
                        <a:t>Lembaga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kesehatan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seperti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Puskesmas</a:t>
                      </a:r>
                      <a:r>
                        <a:rPr lang="en-US" sz="1400" b="1" baseline="0" dirty="0" smtClean="0"/>
                        <a:t>, RS, P2TP2A </a:t>
                      </a:r>
                      <a:r>
                        <a:rPr lang="en-US" sz="1400" b="1" baseline="0" dirty="0" err="1" smtClean="0"/>
                        <a:t>dll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Menyediakan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sarana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ut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cuci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tangan</a:t>
                      </a:r>
                      <a:r>
                        <a:rPr lang="en-US" sz="1400" b="1" baseline="0" dirty="0" smtClean="0"/>
                        <a:t> ( ember, </a:t>
                      </a:r>
                      <a:r>
                        <a:rPr lang="en-US" sz="1400" b="1" baseline="0" dirty="0" err="1" smtClean="0"/>
                        <a:t>wastafel</a:t>
                      </a:r>
                      <a:r>
                        <a:rPr lang="en-US" sz="1400" b="1" baseline="0" dirty="0" smtClean="0"/>
                        <a:t>, </a:t>
                      </a:r>
                      <a:r>
                        <a:rPr lang="en-US" sz="1400" b="1" baseline="0" dirty="0" err="1" smtClean="0"/>
                        <a:t>sabun</a:t>
                      </a:r>
                      <a:r>
                        <a:rPr lang="en-US" sz="1400" b="1" baseline="0" dirty="0" smtClean="0"/>
                        <a:t>, </a:t>
                      </a:r>
                      <a:r>
                        <a:rPr lang="en-US" sz="1400" b="1" baseline="0" dirty="0" err="1" smtClean="0"/>
                        <a:t>dll</a:t>
                      </a:r>
                      <a:r>
                        <a:rPr lang="en-US" sz="1400" b="1" baseline="0" dirty="0" smtClean="0"/>
                        <a:t>), </a:t>
                      </a:r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menjaga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ligkungan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tetap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bersih</a:t>
                      </a:r>
                      <a:r>
                        <a:rPr lang="en-US" sz="1400" b="1" baseline="0" dirty="0" smtClean="0"/>
                        <a:t>, air </a:t>
                      </a:r>
                      <a:r>
                        <a:rPr lang="en-US" sz="1400" b="1" baseline="0" dirty="0" err="1" smtClean="0"/>
                        <a:t>mengalir</a:t>
                      </a:r>
                      <a:r>
                        <a:rPr lang="en-US" sz="1400" b="1" baseline="0" dirty="0" smtClean="0"/>
                        <a:t> , </a:t>
                      </a:r>
                      <a:r>
                        <a:rPr lang="en-US" sz="1400" b="1" baseline="0" dirty="0" err="1" smtClean="0"/>
                        <a:t>tersedia</a:t>
                      </a:r>
                      <a:r>
                        <a:rPr lang="en-US" sz="1400" b="1" baseline="0" dirty="0" smtClean="0"/>
                        <a:t> air </a:t>
                      </a:r>
                      <a:r>
                        <a:rPr lang="en-US" sz="1400" b="1" baseline="0" dirty="0" err="1" smtClean="0"/>
                        <a:t>bersih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WC, </a:t>
                      </a:r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Kawasan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Sekolah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dicanangkan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tanpa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asap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rokok</a:t>
                      </a:r>
                      <a:r>
                        <a:rPr lang="en-US" sz="1400" b="1" baseline="0" dirty="0" smtClean="0"/>
                        <a:t>, </a:t>
                      </a:r>
                      <a:r>
                        <a:rPr lang="en-US" sz="1400" b="1" baseline="0" dirty="0" err="1" smtClean="0"/>
                        <a:t>tanpa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napza</a:t>
                      </a:r>
                      <a:r>
                        <a:rPr lang="en-US" sz="1400" b="1" baseline="0" dirty="0" smtClean="0"/>
                        <a:t>, </a:t>
                      </a:r>
                      <a:r>
                        <a:rPr lang="en-US" sz="1400" b="1" baseline="0" dirty="0" err="1" smtClean="0"/>
                        <a:t>dll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Menata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kantin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makanan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yg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jual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kantin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Menata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lingkungan</a:t>
                      </a:r>
                      <a:r>
                        <a:rPr lang="en-US" sz="1400" b="1" baseline="0" dirty="0" smtClean="0"/>
                        <a:t> </a:t>
                      </a:r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Memastikan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sarana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prasarana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tidak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mencelakakan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  </a:t>
                      </a:r>
                      <a:r>
                        <a:rPr lang="en-US" sz="1400" b="1" baseline="0" dirty="0" err="1" smtClean="0"/>
                        <a:t>termasuk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menyingkirkan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barang-barang</a:t>
                      </a:r>
                      <a:r>
                        <a:rPr lang="en-US" sz="1400" b="1" baseline="0" dirty="0" smtClean="0"/>
                        <a:t>/</a:t>
                      </a:r>
                      <a:r>
                        <a:rPr lang="en-US" sz="1400" b="1" baseline="0" dirty="0" err="1" smtClean="0"/>
                        <a:t>tumbuhan</a:t>
                      </a:r>
                      <a:r>
                        <a:rPr lang="en-US" sz="1400" b="1" baseline="0" dirty="0" smtClean="0"/>
                        <a:t> yang </a:t>
                      </a:r>
                      <a:r>
                        <a:rPr lang="en-US" sz="1400" b="1" baseline="0" dirty="0" err="1" smtClean="0"/>
                        <a:t>berbahaya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Memberi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rambu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ut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tempat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tempat</a:t>
                      </a:r>
                      <a:r>
                        <a:rPr lang="en-US" sz="1400" b="1" baseline="0" dirty="0" smtClean="0"/>
                        <a:t> yang </a:t>
                      </a:r>
                      <a:r>
                        <a:rPr lang="en-US" sz="1400" b="1" baseline="0" dirty="0" err="1" smtClean="0"/>
                        <a:t>membahayakan</a:t>
                      </a:r>
                      <a:r>
                        <a:rPr lang="en-US" sz="1400" b="1" baseline="0" dirty="0" smtClean="0"/>
                        <a:t> </a:t>
                      </a:r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Tidak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memaksa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untuk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upacara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tempat</a:t>
                      </a:r>
                      <a:r>
                        <a:rPr lang="en-US" sz="1400" b="1" baseline="0" dirty="0" smtClean="0"/>
                        <a:t> yang </a:t>
                      </a:r>
                      <a:r>
                        <a:rPr lang="en-US" sz="1400" b="1" baseline="0" dirty="0" err="1" smtClean="0"/>
                        <a:t>panas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dll</a:t>
                      </a:r>
                      <a:endParaRPr lang="en-US" sz="1400" b="1" dirty="0"/>
                    </a:p>
                  </a:txBody>
                  <a:tcPr>
                    <a:solidFill>
                      <a:srgbClr val="CA92C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0"/>
            <a:ext cx="8229600" cy="609600"/>
          </a:xfrm>
          <a:solidFill>
            <a:srgbClr val="FF0000"/>
          </a:solidFill>
        </p:spPr>
        <p:txBody>
          <a:bodyPr>
            <a:normAutofit fontScale="90000"/>
          </a:bodyPr>
          <a:lstStyle/>
          <a:p>
            <a:r>
              <a:rPr lang="en-US" b="1" dirty="0" err="1" smtClean="0"/>
              <a:t>Contoh</a:t>
            </a:r>
            <a:r>
              <a:rPr lang="en-US" b="1" dirty="0" smtClean="0"/>
              <a:t> </a:t>
            </a:r>
            <a:r>
              <a:rPr lang="en-US" b="1" dirty="0" err="1" smtClean="0"/>
              <a:t>Pelaksanaan</a:t>
            </a:r>
            <a:r>
              <a:rPr lang="en-US" b="1" dirty="0" smtClean="0"/>
              <a:t> SRA (2)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3886200"/>
            <a:ext cx="8229600" cy="4525963"/>
          </a:xfrm>
        </p:spPr>
        <p:txBody>
          <a:bodyPr>
            <a:normAutofit/>
          </a:bodyPr>
          <a:lstStyle/>
          <a:p>
            <a:pPr fontAlgn="t"/>
            <a:endParaRPr lang="en-US" b="1" dirty="0" smtClean="0"/>
          </a:p>
          <a:p>
            <a:pPr fontAlgn="t"/>
            <a:endParaRPr lang="en-US" b="1" dirty="0" smtClean="0"/>
          </a:p>
          <a:p>
            <a:pPr fontAlgn="t"/>
            <a:endParaRPr lang="en-US" b="1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pPr fontAlgn="t"/>
            <a:endParaRPr lang="en-US" dirty="0" smtClean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533400" y="685800"/>
          <a:ext cx="8229600" cy="5928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/>
                <a:gridCol w="2362200"/>
                <a:gridCol w="4495800"/>
              </a:tblGrid>
              <a:tr h="53340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KHA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NAMA KLUSTER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CONTOH KEGIATAN</a:t>
                      </a:r>
                      <a:endParaRPr lang="en-US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22098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KLUSTER 4</a:t>
                      </a:r>
                    </a:p>
                    <a:p>
                      <a:endParaRPr lang="en-US" sz="1400" b="1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err="1" smtClean="0"/>
                        <a:t>Pendidikan</a:t>
                      </a:r>
                      <a:r>
                        <a:rPr lang="en-US" sz="1400" b="1" dirty="0" smtClean="0"/>
                        <a:t>, </a:t>
                      </a:r>
                      <a:r>
                        <a:rPr lang="en-US" sz="1400" b="1" dirty="0" err="1" smtClean="0"/>
                        <a:t>pemanfaatan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waktu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luang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kegiatan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budaya</a:t>
                      </a:r>
                      <a:endParaRPr lang="en-US" sz="1400" b="1" dirty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Memastikan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semua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anak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bisa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ke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sekolah</a:t>
                      </a:r>
                      <a:endParaRPr lang="en-US" sz="1400" b="1" dirty="0" smtClean="0"/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Melibatkan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anak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dalam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proses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perencanaan</a:t>
                      </a:r>
                      <a:r>
                        <a:rPr lang="en-US" sz="1400" b="1" dirty="0" smtClean="0"/>
                        <a:t> program2 SRA</a:t>
                      </a:r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Belajar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luar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kelas</a:t>
                      </a:r>
                      <a:r>
                        <a:rPr lang="en-US" sz="1400" b="1" baseline="0" dirty="0" smtClean="0"/>
                        <a:t> </a:t>
                      </a:r>
                      <a:endParaRPr lang="en-US" sz="1400" b="1" dirty="0" smtClean="0"/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dirty="0" err="1" smtClean="0"/>
                        <a:t>Menerapkan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disiplin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positif</a:t>
                      </a:r>
                      <a:r>
                        <a:rPr lang="en-US" sz="1400" b="1" dirty="0" smtClean="0"/>
                        <a:t> (</a:t>
                      </a:r>
                      <a:r>
                        <a:rPr lang="en-US" sz="1400" b="1" dirty="0" err="1" smtClean="0"/>
                        <a:t>tidak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mengurangi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hak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anak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untuk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mendapatkan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pendidikan</a:t>
                      </a:r>
                      <a:r>
                        <a:rPr lang="en-US" sz="1400" b="1" baseline="0" dirty="0" smtClean="0"/>
                        <a:t>)</a:t>
                      </a:r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Penataan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kelas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menjadi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lebih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menyenangkan</a:t>
                      </a:r>
                      <a:r>
                        <a:rPr lang="en-US" sz="1400" b="1" baseline="0" dirty="0" smtClean="0"/>
                        <a:t> </a:t>
                      </a:r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Membuka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kreatifitas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 dg </a:t>
                      </a:r>
                      <a:r>
                        <a:rPr lang="en-US" sz="1400" b="1" baseline="0" dirty="0" err="1" smtClean="0"/>
                        <a:t>kegiatan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ekstra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kurikuler</a:t>
                      </a:r>
                      <a:endParaRPr lang="en-US" sz="1400" b="1" baseline="0" dirty="0" smtClean="0"/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Memajang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hasil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kreatifitas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,</a:t>
                      </a:r>
                    </a:p>
                    <a:p>
                      <a:pPr marL="169863" indent="-169863" fontAlgn="t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dll</a:t>
                      </a:r>
                      <a:endParaRPr lang="en-US" sz="1400" b="1" dirty="0" smtClean="0"/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/>
                        <a:t>KLUSTER</a:t>
                      </a:r>
                      <a:r>
                        <a:rPr lang="en-US" sz="1400" b="1" baseline="0" dirty="0" smtClean="0"/>
                        <a:t> 5</a:t>
                      </a:r>
                      <a:endParaRPr lang="en-US" sz="14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 err="1" smtClean="0"/>
                        <a:t>Perlindungan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khusus</a:t>
                      </a:r>
                      <a:endParaRPr lang="en-US" sz="1400" b="1" dirty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69863" indent="-169863">
                        <a:buFont typeface="Arial" pitchFamily="34" charset="0"/>
                        <a:buChar char="•"/>
                        <a:tabLst/>
                      </a:pP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mempunyai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mekanisme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pengaduan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untuk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menangani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kasus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di</a:t>
                      </a:r>
                      <a:r>
                        <a:rPr lang="en-US" sz="1400" b="1" dirty="0" smtClean="0"/>
                        <a:t> </a:t>
                      </a:r>
                      <a:r>
                        <a:rPr lang="en-US" sz="1400" b="1" dirty="0" err="1" smtClean="0"/>
                        <a:t>sekolah</a:t>
                      </a:r>
                      <a:endParaRPr lang="en-US" sz="1400" b="1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  <a:tabLst/>
                      </a:pPr>
                      <a:r>
                        <a:rPr lang="en-US" sz="1400" b="1" baseline="0" dirty="0" err="1" smtClean="0"/>
                        <a:t>Melindungi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 ABK, </a:t>
                      </a:r>
                      <a:r>
                        <a:rPr lang="en-US" sz="1400" b="1" baseline="0" dirty="0" err="1" smtClean="0"/>
                        <a:t>anak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korban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stigmatisasi</a:t>
                      </a:r>
                      <a:r>
                        <a:rPr lang="en-US" sz="1400" b="1" baseline="0" dirty="0" smtClean="0"/>
                        <a:t>, </a:t>
                      </a:r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penerapan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disiplin</a:t>
                      </a:r>
                      <a:r>
                        <a:rPr lang="en-US" sz="1400" b="1" baseline="0" dirty="0" smtClean="0"/>
                        <a:t> </a:t>
                      </a:r>
                      <a:r>
                        <a:rPr lang="en-US" sz="1400" b="1" baseline="0" dirty="0" err="1" smtClean="0"/>
                        <a:t>positif</a:t>
                      </a:r>
                      <a:endParaRPr lang="en-US" sz="1400" b="1" baseline="0" dirty="0" smtClean="0"/>
                    </a:p>
                    <a:p>
                      <a:pPr marL="169863" indent="-169863"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/>
                        <a:t>dll</a:t>
                      </a:r>
                      <a:endParaRPr lang="en-US" sz="1400" b="1" baseline="0" dirty="0" smtClean="0"/>
                    </a:p>
                  </a:txBody>
                  <a:tcPr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 smtClean="0">
                          <a:solidFill>
                            <a:schemeClr val="bg1"/>
                          </a:solidFill>
                        </a:rPr>
                        <a:t>KELEMBAGAAN</a:t>
                      </a: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3D93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3D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Membuat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SK Tim SRA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Membuat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kebijakan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terkait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pemenuhan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5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kluster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KHA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Membuat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tata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tertib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bersama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sama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dengan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peserta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didik</a:t>
                      </a:r>
                      <a:endParaRPr lang="en-US" sz="1400" b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Menyediakan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sarana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ut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cuci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tangan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( ember,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wastafel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dll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), 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menjaga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ligkungan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tetap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bersih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, air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mengalir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,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tersedia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air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bersih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di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WC,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Kawasan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Sekolah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dicanangkan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tanpa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asap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rokok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tanpa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napza</a:t>
                      </a:r>
                      <a:r>
                        <a:rPr lang="en-US" sz="1400" b="1" baseline="0" dirty="0" smtClean="0">
                          <a:solidFill>
                            <a:schemeClr val="bg1"/>
                          </a:solidFill>
                        </a:rPr>
                        <a:t>, </a:t>
                      </a:r>
                      <a:r>
                        <a:rPr lang="en-US" sz="1400" b="1" baseline="0" dirty="0" err="1" smtClean="0">
                          <a:solidFill>
                            <a:schemeClr val="bg1"/>
                          </a:solidFill>
                        </a:rPr>
                        <a:t>dll</a:t>
                      </a:r>
                      <a:endParaRPr lang="en-US" sz="1400" b="1" baseline="0" dirty="0" smtClean="0">
                        <a:solidFill>
                          <a:schemeClr val="bg1"/>
                        </a:solidFill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14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623D93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/>
          <p:cNvSpPr/>
          <p:nvPr/>
        </p:nvSpPr>
        <p:spPr>
          <a:xfrm>
            <a:off x="2667000" y="457200"/>
            <a:ext cx="36423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3 PILAR SRA</a:t>
            </a:r>
            <a:endParaRPr 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62200" y="19812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KOMUNIKASI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00200" y="29718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KOMUNIKASI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6705600" y="40386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KOMUNIKASI</a:t>
            </a:r>
            <a:r>
              <a:rPr lang="en-US" dirty="0" smtClean="0"/>
              <a:t>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810000" cy="1477962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latin typeface="Calisto MT" pitchFamily="18" charset="0"/>
              </a:rPr>
              <a:t>PERAN PENDIDIK DALAM PEMENUHAN HAK PENDIDIKAN BAGI ANAK (1)</a:t>
            </a:r>
            <a:endParaRPr lang="en-US" sz="2400" b="1" dirty="0">
              <a:latin typeface="Calisto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0" y="0"/>
            <a:ext cx="4953000" cy="6858000"/>
          </a:xfrm>
        </p:spPr>
        <p:txBody>
          <a:bodyPr>
            <a:normAutofit fontScale="40000" lnSpcReduction="20000"/>
          </a:bodyPr>
          <a:lstStyle/>
          <a:p>
            <a:r>
              <a:rPr lang="en-US" sz="3400" b="1" dirty="0" err="1" smtClean="0"/>
              <a:t>Berpartisipasi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dalam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membuat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melaksanakan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kebijakan</a:t>
            </a:r>
            <a:r>
              <a:rPr lang="en-US" sz="3400" b="1" dirty="0" smtClean="0"/>
              <a:t> anti </a:t>
            </a:r>
            <a:r>
              <a:rPr lang="en-US" sz="3400" b="1" dirty="0" err="1" smtClean="0"/>
              <a:t>kekerasan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sekolah</a:t>
            </a:r>
            <a:endParaRPr lang="en-US" sz="3400" b="1" dirty="0" smtClean="0"/>
          </a:p>
          <a:p>
            <a:endParaRPr lang="en-US" sz="3400" b="1" dirty="0" smtClean="0"/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Menerapkan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disiplin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positif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kepada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peserta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didik</a:t>
            </a:r>
            <a:r>
              <a:rPr lang="en-US" sz="3400" b="1" dirty="0" smtClean="0">
                <a:solidFill>
                  <a:srgbClr val="FF0000"/>
                </a:solidFill>
              </a:rPr>
              <a:t> yang </a:t>
            </a:r>
            <a:r>
              <a:rPr lang="en-US" sz="3400" b="1" dirty="0" err="1" smtClean="0">
                <a:solidFill>
                  <a:srgbClr val="FF0000"/>
                </a:solidFill>
              </a:rPr>
              <a:t>dianggap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lalai</a:t>
            </a:r>
            <a:endParaRPr lang="en-US" sz="3400" b="1" dirty="0" smtClean="0">
              <a:solidFill>
                <a:srgbClr val="FF0000"/>
              </a:solidFill>
            </a:endParaRPr>
          </a:p>
          <a:p>
            <a:endParaRPr lang="en-US" sz="3400" b="1" dirty="0" smtClean="0"/>
          </a:p>
          <a:p>
            <a:r>
              <a:rPr lang="en-US" sz="3400" b="1" dirty="0" err="1" smtClean="0"/>
              <a:t>Mengoptimalkan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peran</a:t>
            </a:r>
            <a:r>
              <a:rPr lang="en-US" sz="3400" b="1" dirty="0" smtClean="0"/>
              <a:t> Guru BK </a:t>
            </a:r>
            <a:r>
              <a:rPr lang="en-US" sz="3400" b="1" dirty="0" err="1" smtClean="0"/>
              <a:t>sebagai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pendamping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pemberi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solusi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bagi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masalah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anak</a:t>
            </a:r>
            <a:r>
              <a:rPr lang="en-US" sz="3400" b="1" dirty="0" smtClean="0"/>
              <a:t> </a:t>
            </a:r>
          </a:p>
          <a:p>
            <a:endParaRPr lang="en-US" sz="3400" b="1" dirty="0" smtClean="0"/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Membantu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mencegah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terjadinya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kekerasan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dengan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selalu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mengingatkan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peserta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didik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mengenai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kerugian</a:t>
            </a:r>
            <a:r>
              <a:rPr lang="en-US" sz="3400" b="1" dirty="0" smtClean="0">
                <a:solidFill>
                  <a:srgbClr val="FF0000"/>
                </a:solidFill>
              </a:rPr>
              <a:t> bullying </a:t>
            </a:r>
            <a:r>
              <a:rPr lang="en-US" sz="3400" b="1" dirty="0" err="1" smtClean="0">
                <a:solidFill>
                  <a:srgbClr val="FF0000"/>
                </a:solidFill>
              </a:rPr>
              <a:t>dan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kekerasan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lainnya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</a:p>
          <a:p>
            <a:endParaRPr lang="en-US" sz="3400" b="1" dirty="0" smtClean="0"/>
          </a:p>
          <a:p>
            <a:r>
              <a:rPr lang="en-US" sz="3400" b="1" dirty="0" err="1" smtClean="0"/>
              <a:t>Menghapus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pungutan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untuk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penyelenggaraan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pendidikan</a:t>
            </a:r>
            <a:r>
              <a:rPr lang="en-US" sz="3400" b="1" dirty="0" smtClean="0"/>
              <a:t> yang </a:t>
            </a:r>
            <a:r>
              <a:rPr lang="en-US" sz="3400" b="1" dirty="0" err="1" smtClean="0"/>
              <a:t>sudah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didanai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oleh</a:t>
            </a:r>
            <a:r>
              <a:rPr lang="en-US" sz="3400" b="1" dirty="0" smtClean="0"/>
              <a:t> APBN </a:t>
            </a:r>
            <a:r>
              <a:rPr lang="en-US" sz="3400" b="1" dirty="0" err="1" smtClean="0"/>
              <a:t>dan</a:t>
            </a:r>
            <a:r>
              <a:rPr lang="en-US" sz="3400" b="1" dirty="0" smtClean="0"/>
              <a:t> APBD </a:t>
            </a:r>
          </a:p>
          <a:p>
            <a:endParaRPr lang="en-US" sz="3400" b="1" dirty="0" smtClean="0"/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Melakukan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upaya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untuk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mencegah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peserta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didik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putus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sekolah</a:t>
            </a:r>
            <a:endParaRPr lang="en-US" sz="3400" b="1" dirty="0" smtClean="0">
              <a:solidFill>
                <a:srgbClr val="FF0000"/>
              </a:solidFill>
            </a:endParaRPr>
          </a:p>
          <a:p>
            <a:endParaRPr lang="en-US" sz="3400" b="1" dirty="0" smtClean="0"/>
          </a:p>
          <a:p>
            <a:r>
              <a:rPr lang="en-US" sz="3400" b="1" dirty="0" err="1" smtClean="0"/>
              <a:t>Memiliki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komitmen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untuk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mewujudkan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kawasan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tanpa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rokok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Napza</a:t>
            </a:r>
            <a:endParaRPr lang="en-US" sz="3400" b="1" dirty="0" smtClean="0"/>
          </a:p>
          <a:p>
            <a:endParaRPr lang="en-US" sz="3400" b="1" dirty="0" smtClean="0"/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Menjamin</a:t>
            </a:r>
            <a:r>
              <a:rPr lang="en-US" sz="3400" b="1" dirty="0" smtClean="0">
                <a:solidFill>
                  <a:srgbClr val="FF0000"/>
                </a:solidFill>
              </a:rPr>
              <a:t>, </a:t>
            </a:r>
            <a:r>
              <a:rPr lang="en-US" sz="3400" b="1" dirty="0" err="1" smtClean="0">
                <a:solidFill>
                  <a:srgbClr val="FF0000"/>
                </a:solidFill>
              </a:rPr>
              <a:t>melindungi</a:t>
            </a:r>
            <a:r>
              <a:rPr lang="en-US" sz="3400" b="1" dirty="0" smtClean="0">
                <a:solidFill>
                  <a:srgbClr val="FF0000"/>
                </a:solidFill>
              </a:rPr>
              <a:t>, </a:t>
            </a:r>
            <a:r>
              <a:rPr lang="en-US" sz="3400" b="1" dirty="0" err="1" smtClean="0">
                <a:solidFill>
                  <a:srgbClr val="FF0000"/>
                </a:solidFill>
              </a:rPr>
              <a:t>dan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memenuhi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hak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peserta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didik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untuk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menjalankan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ibadah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sesuai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dengan</a:t>
            </a:r>
            <a:r>
              <a:rPr lang="en-US" sz="3400" b="1" dirty="0" smtClean="0">
                <a:solidFill>
                  <a:srgbClr val="FF0000"/>
                </a:solidFill>
              </a:rPr>
              <a:t> agama</a:t>
            </a:r>
          </a:p>
          <a:p>
            <a:endParaRPr lang="en-US" sz="3400" b="1" dirty="0" smtClean="0"/>
          </a:p>
          <a:p>
            <a:r>
              <a:rPr lang="en-US" sz="3400" b="1" dirty="0" err="1" smtClean="0"/>
              <a:t>Mengintegrasikan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materi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kesehatan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di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dalam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proses</a:t>
            </a:r>
            <a:r>
              <a:rPr lang="en-US" sz="3400" b="1" dirty="0" smtClean="0"/>
              <a:t> </a:t>
            </a:r>
            <a:r>
              <a:rPr lang="en-US" sz="3400" b="1" dirty="0" err="1" smtClean="0"/>
              <a:t>pembelajaran</a:t>
            </a:r>
            <a:endParaRPr lang="en-US" sz="3400" b="1" dirty="0" smtClean="0"/>
          </a:p>
          <a:p>
            <a:endParaRPr lang="en-US" sz="3400" b="1" dirty="0" smtClean="0"/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Melibatkan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peserta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didik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dalam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menyusun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kebijakan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tata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tertib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sekolah</a:t>
            </a:r>
            <a:endParaRPr lang="en-US" sz="3400" b="1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sz="3400" b="1" dirty="0" smtClean="0">
              <a:solidFill>
                <a:srgbClr val="FF0000"/>
              </a:solidFill>
            </a:endParaRPr>
          </a:p>
          <a:p>
            <a:r>
              <a:rPr lang="en-US" sz="3400" b="1" dirty="0" err="1" smtClean="0">
                <a:solidFill>
                  <a:srgbClr val="FF0000"/>
                </a:solidFill>
              </a:rPr>
              <a:t>Membuat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mekanisme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pengaduan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untuk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mencegah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dan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menangani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pelanggaran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hak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  <a:r>
              <a:rPr lang="en-US" sz="3400" b="1" dirty="0" err="1" smtClean="0">
                <a:solidFill>
                  <a:srgbClr val="FF0000"/>
                </a:solidFill>
              </a:rPr>
              <a:t>anak</a:t>
            </a:r>
            <a:r>
              <a:rPr lang="en-US" sz="3400" b="1" dirty="0" smtClean="0">
                <a:solidFill>
                  <a:srgbClr val="FF0000"/>
                </a:solidFill>
              </a:rPr>
              <a:t>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" name="Picture 2" descr="C:\Documents and Settings\Administrator\Desktop\foto bu Elvi\Foto SMA 29\20140416_1119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-381000" y="2286000"/>
            <a:ext cx="5105400" cy="4038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3886200" cy="1477962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Calisto MT" pitchFamily="18" charset="0"/>
              </a:rPr>
              <a:t/>
            </a:r>
            <a:br>
              <a:rPr lang="en-US" sz="3200" b="1" dirty="0" smtClean="0">
                <a:latin typeface="Calisto MT" pitchFamily="18" charset="0"/>
              </a:rPr>
            </a:br>
            <a:r>
              <a:rPr lang="en-US" sz="3200" b="1" dirty="0" smtClean="0">
                <a:latin typeface="Calisto MT" pitchFamily="18" charset="0"/>
              </a:rPr>
              <a:t>PERAN PENDIDIK DALAM PEMENUHAN HAK PENDIDIKAN BAGI ANAK (2)</a:t>
            </a:r>
            <a:endParaRPr lang="en-US" sz="3200" b="1" dirty="0">
              <a:latin typeface="Calisto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91000" y="0"/>
            <a:ext cx="4724400" cy="6705600"/>
          </a:xfrm>
        </p:spPr>
        <p:txBody>
          <a:bodyPr>
            <a:normAutofit fontScale="92500" lnSpcReduction="10000"/>
          </a:bodyPr>
          <a:lstStyle/>
          <a:p>
            <a:r>
              <a:rPr lang="en-US" sz="2000" b="1" dirty="0" err="1" smtClean="0"/>
              <a:t>Mengikutsertakan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perwakilan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peserta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didik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sebagai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anggota</a:t>
            </a:r>
            <a:r>
              <a:rPr lang="en-US" sz="2000" b="1" dirty="0" smtClean="0"/>
              <a:t> Tim </a:t>
            </a:r>
            <a:r>
              <a:rPr lang="en-US" sz="2000" b="1" dirty="0" err="1" smtClean="0"/>
              <a:t>Pelaksana</a:t>
            </a:r>
            <a:r>
              <a:rPr lang="en-US" sz="2000" b="1" dirty="0" smtClean="0"/>
              <a:t> SRA</a:t>
            </a:r>
          </a:p>
          <a:p>
            <a:r>
              <a:rPr lang="en-US" sz="2000" b="1" dirty="0" err="1" smtClean="0">
                <a:solidFill>
                  <a:srgbClr val="7030A0"/>
                </a:solidFill>
              </a:rPr>
              <a:t>Mengintegrasikan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materi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lingkungan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hidup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di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dalam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proses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pembelajaran</a:t>
            </a:r>
            <a:endParaRPr lang="en-US" sz="2000" b="1" dirty="0" smtClean="0">
              <a:solidFill>
                <a:srgbClr val="7030A0"/>
              </a:solidFill>
            </a:endParaRPr>
          </a:p>
          <a:p>
            <a:r>
              <a:rPr lang="en-US" sz="2000" b="1" dirty="0" err="1" smtClean="0"/>
              <a:t>Mengikuti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pelatihan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untuk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menangani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anak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berkebutuhan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khusus</a:t>
            </a:r>
            <a:endParaRPr lang="en-US" sz="2000" b="1" dirty="0" smtClean="0"/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Mengembangkan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minat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bakat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dan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inovasi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serta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kreativitas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peserta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didik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melalui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kegiatan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esktrakurikuler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secara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individu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maupun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kelompok</a:t>
            </a:r>
            <a:endParaRPr lang="en-US" sz="2000" b="1" dirty="0" smtClean="0">
              <a:solidFill>
                <a:srgbClr val="FF0000"/>
              </a:solidFill>
            </a:endParaRPr>
          </a:p>
          <a:p>
            <a:r>
              <a:rPr lang="en-US" sz="2000" b="1" dirty="0" err="1" smtClean="0"/>
              <a:t>Menyediakan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alat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permainan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edukatif</a:t>
            </a:r>
            <a:r>
              <a:rPr lang="en-US" sz="2000" b="1" dirty="0" smtClean="0"/>
              <a:t> (APE) yang </a:t>
            </a:r>
            <a:r>
              <a:rPr lang="en-US" sz="2000" b="1" dirty="0" err="1" smtClean="0"/>
              <a:t>memenuhi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Standar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Nasional</a:t>
            </a:r>
            <a:r>
              <a:rPr lang="en-US" sz="2000" b="1" dirty="0" smtClean="0"/>
              <a:t> Indonesia (SNI) yang </a:t>
            </a:r>
            <a:r>
              <a:rPr lang="en-US" sz="2000" b="1" dirty="0" err="1" smtClean="0"/>
              <a:t>berlaku</a:t>
            </a:r>
            <a:endParaRPr lang="en-US" sz="2000" b="1" dirty="0" smtClean="0"/>
          </a:p>
          <a:p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Menerapkan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kebiasaan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peduli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dan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berbudaya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lingkungan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dalam</a:t>
            </a:r>
            <a:r>
              <a:rPr lang="en-US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accent6">
                    <a:lumMod val="50000"/>
                  </a:schemeClr>
                </a:solidFill>
              </a:rPr>
              <a:t>pembelajaran</a:t>
            </a:r>
            <a:endParaRPr lang="en-US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en-US" sz="2000" b="1" dirty="0" err="1" smtClean="0"/>
              <a:t>Memberikan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kesempatan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kepada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peserta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didik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untuk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menyelenggarakan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mengikuti</a:t>
            </a:r>
            <a:r>
              <a:rPr lang="en-US" sz="2000" b="1" dirty="0" smtClean="0"/>
              <a:t>, </a:t>
            </a:r>
            <a:r>
              <a:rPr lang="en-US" sz="2000" b="1" dirty="0" err="1" smtClean="0"/>
              <a:t>mengapre-siasi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kegiatan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seni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budaya</a:t>
            </a:r>
            <a:endParaRPr lang="en-US" sz="2000" b="1" dirty="0" smtClean="0"/>
          </a:p>
          <a:p>
            <a:r>
              <a:rPr lang="en-US" sz="2000" b="1" dirty="0" err="1" smtClean="0"/>
              <a:t>Menumbuhkan</a:t>
            </a:r>
            <a:r>
              <a:rPr lang="en-US" sz="2000" b="1" dirty="0" smtClean="0"/>
              <a:t> rasa </a:t>
            </a:r>
            <a:r>
              <a:rPr lang="en-US" sz="2000" b="1" dirty="0" err="1" smtClean="0"/>
              <a:t>cinta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tanah</a:t>
            </a:r>
            <a:r>
              <a:rPr lang="en-US" sz="2000" b="1" dirty="0" smtClean="0"/>
              <a:t> air </a:t>
            </a:r>
            <a:r>
              <a:rPr lang="en-US" sz="2000" b="1" dirty="0" err="1" smtClean="0"/>
              <a:t>peserta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didik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dengan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melakukan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pembiasaan</a:t>
            </a:r>
            <a:r>
              <a:rPr lang="en-US" sz="2000" b="1" dirty="0" smtClean="0"/>
              <a:t> 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1026" name="Picture 2" descr="C:\Users\ELVI\Desktop\foto RKA\IMG_05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2667000"/>
            <a:ext cx="3733800" cy="3886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28600" y="2971800"/>
            <a:ext cx="75438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r>
              <a:rPr lang="id-ID" sz="2400" b="1" dirty="0"/>
              <a:t>satuan pendidikan formal, nonformal, dan informal yang aman, bersih dan sehat, peduli dan berbudaya lingkungan hidup, mampu </a:t>
            </a:r>
            <a:r>
              <a:rPr lang="id-ID" sz="2400" b="1" i="1" dirty="0">
                <a:solidFill>
                  <a:srgbClr val="FF0000"/>
                </a:solidFill>
              </a:rPr>
              <a:t>menjamin, memenuhi, menghargai </a:t>
            </a:r>
            <a:r>
              <a:rPr lang="id-ID" sz="2400" b="1" dirty="0"/>
              <a:t>hak-hak anak dan </a:t>
            </a:r>
            <a:r>
              <a:rPr lang="id-ID" sz="2400" b="1" i="1" dirty="0">
                <a:solidFill>
                  <a:srgbClr val="FF0000"/>
                </a:solidFill>
              </a:rPr>
              <a:t>perlindungan</a:t>
            </a:r>
            <a:r>
              <a:rPr lang="id-ID" sz="2400" b="1" dirty="0"/>
              <a:t> anak dari kekerasan, diskriminasi, dan perlakuan salah lainnya serta mendukung </a:t>
            </a:r>
            <a:r>
              <a:rPr lang="id-ID" sz="2400" b="1" i="1" dirty="0">
                <a:solidFill>
                  <a:srgbClr val="FF0000"/>
                </a:solidFill>
              </a:rPr>
              <a:t>partisipasi anak </a:t>
            </a:r>
            <a:r>
              <a:rPr lang="id-ID" sz="2400" b="1" dirty="0"/>
              <a:t>terutama dalam perencanaan, kebijakan, pembelajaran, pengawasan, dan </a:t>
            </a:r>
            <a:r>
              <a:rPr lang="id-ID" sz="2400" b="1" i="1" dirty="0">
                <a:solidFill>
                  <a:srgbClr val="FF0000"/>
                </a:solidFill>
              </a:rPr>
              <a:t>mekanisme pengaduan </a:t>
            </a:r>
            <a:r>
              <a:rPr lang="id-ID" sz="2400" b="1" dirty="0"/>
              <a:t>terkait pemenuhan hak dan perlindungan anak di pendidikan. </a:t>
            </a:r>
            <a:endParaRPr lang="en-US" sz="2400" b="1" dirty="0"/>
          </a:p>
        </p:txBody>
      </p:sp>
      <p:sp>
        <p:nvSpPr>
          <p:cNvPr id="6" name="Rectangle 5"/>
          <p:cNvSpPr/>
          <p:nvPr/>
        </p:nvSpPr>
        <p:spPr>
          <a:xfrm>
            <a:off x="0" y="0"/>
            <a:ext cx="3048000" cy="193899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0" hangingPunct="0">
              <a:defRPr/>
            </a:pPr>
            <a:r>
              <a:rPr lang="en-US" sz="4000" b="1" dirty="0" err="1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Pengertian</a:t>
            </a:r>
            <a:r>
              <a:rPr lang="en-US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id-ID" sz="4000" b="1" dirty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Sekolah Ramah Anak</a:t>
            </a:r>
            <a:endParaRPr lang="en-US" sz="4000" b="1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52400"/>
            <a:ext cx="41148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228600"/>
            <a:ext cx="4648200" cy="1600200"/>
          </a:xfrm>
        </p:spPr>
        <p:txBody>
          <a:bodyPr>
            <a:normAutofit fontScale="90000"/>
          </a:bodyPr>
          <a:lstStyle/>
          <a:p>
            <a:r>
              <a:rPr lang="en-US" sz="3200" b="1" dirty="0" smtClean="0">
                <a:latin typeface="Calisto MT" pitchFamily="18" charset="0"/>
              </a:rPr>
              <a:t>PERAN PENDIDIK DALAM PEMENUHAN HAK PENDIDIKAN BAGI ANAK (3)</a:t>
            </a:r>
            <a:endParaRPr lang="en-US" sz="3200" b="1" dirty="0">
              <a:latin typeface="Calisto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53000" y="228600"/>
            <a:ext cx="3810000" cy="6324600"/>
          </a:xfrm>
        </p:spPr>
        <p:txBody>
          <a:bodyPr>
            <a:normAutofit fontScale="85000" lnSpcReduction="20000"/>
          </a:bodyPr>
          <a:lstStyle/>
          <a:p>
            <a:r>
              <a:rPr lang="en-US" sz="2000" b="1" dirty="0" err="1" smtClean="0">
                <a:solidFill>
                  <a:srgbClr val="7030A0"/>
                </a:solidFill>
              </a:rPr>
              <a:t>Memberikan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penilaian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pembelajaran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dilaksanakan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berbasis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proses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dan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mengedepankan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penilaian</a:t>
            </a:r>
            <a:r>
              <a:rPr lang="en-US" sz="2000" b="1" dirty="0" smtClean="0">
                <a:solidFill>
                  <a:srgbClr val="7030A0"/>
                </a:solidFill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</a:rPr>
              <a:t>otentik</a:t>
            </a:r>
            <a:endParaRPr lang="en-US" sz="2000" b="1" dirty="0" smtClean="0">
              <a:solidFill>
                <a:srgbClr val="7030A0"/>
              </a:solidFill>
            </a:endParaRPr>
          </a:p>
          <a:p>
            <a:r>
              <a:rPr lang="en-US" sz="2000" b="1" dirty="0" err="1" smtClean="0">
                <a:solidFill>
                  <a:srgbClr val="FF0000"/>
                </a:solidFill>
              </a:rPr>
              <a:t>Menerapkan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ragam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bentuk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penilaian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pada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ketiga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aspek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pembelajaran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dirty="0" err="1" smtClean="0">
                <a:solidFill>
                  <a:srgbClr val="FF0000"/>
                </a:solidFill>
              </a:rPr>
              <a:t>sikap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pengetahuan</a:t>
            </a:r>
            <a:r>
              <a:rPr lang="en-US" sz="2000" b="1" dirty="0" smtClean="0">
                <a:solidFill>
                  <a:srgbClr val="FF0000"/>
                </a:solidFill>
              </a:rPr>
              <a:t>, </a:t>
            </a:r>
            <a:r>
              <a:rPr lang="en-US" sz="2000" b="1" dirty="0" err="1" smtClean="0">
                <a:solidFill>
                  <a:srgbClr val="FF0000"/>
                </a:solidFill>
              </a:rPr>
              <a:t>keterampilan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2000" b="1" dirty="0" err="1" smtClean="0">
                <a:solidFill>
                  <a:srgbClr val="0070C0"/>
                </a:solidFill>
              </a:rPr>
              <a:t>Melibatkan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peserta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didik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dalam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proses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penyusunan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Rencana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Kerja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dan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Anggaran</a:t>
            </a:r>
            <a:r>
              <a:rPr lang="en-US" sz="2000" b="1" dirty="0" smtClean="0">
                <a:solidFill>
                  <a:srgbClr val="0070C0"/>
                </a:solidFill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</a:rPr>
              <a:t>Sekolah</a:t>
            </a:r>
            <a:r>
              <a:rPr lang="en-US" sz="2000" b="1" dirty="0" smtClean="0">
                <a:solidFill>
                  <a:srgbClr val="0070C0"/>
                </a:solidFill>
              </a:rPr>
              <a:t> (RKAS)</a:t>
            </a:r>
          </a:p>
          <a:p>
            <a:r>
              <a:rPr lang="en-US" sz="2000" b="1" dirty="0" err="1" smtClean="0">
                <a:solidFill>
                  <a:srgbClr val="C00000"/>
                </a:solidFill>
              </a:rPr>
              <a:t>Memberdayakan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peserta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didik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sebagai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kader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kesehatan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</a:rPr>
              <a:t>kesiapsiagaan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</a:rPr>
              <a:t>keselamatan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</a:rPr>
              <a:t>kenyamanan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</a:rPr>
              <a:t>keamanan</a:t>
            </a:r>
            <a:r>
              <a:rPr lang="en-US" sz="2000" b="1" dirty="0" smtClean="0">
                <a:solidFill>
                  <a:srgbClr val="C00000"/>
                </a:solidFill>
              </a:rPr>
              <a:t>, </a:t>
            </a:r>
            <a:r>
              <a:rPr lang="en-US" sz="2000" b="1" dirty="0" err="1" smtClean="0">
                <a:solidFill>
                  <a:srgbClr val="C00000"/>
                </a:solidFill>
              </a:rPr>
              <a:t>kelayakan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satuan</a:t>
            </a:r>
            <a:r>
              <a:rPr lang="en-US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err="1" smtClean="0">
                <a:solidFill>
                  <a:srgbClr val="C00000"/>
                </a:solidFill>
              </a:rPr>
              <a:t>pendidikan</a:t>
            </a:r>
            <a:endParaRPr lang="en-US" sz="2000" b="1" dirty="0" smtClean="0">
              <a:solidFill>
                <a:srgbClr val="C00000"/>
              </a:solidFill>
            </a:endParaRPr>
          </a:p>
          <a:p>
            <a:pPr algn="just"/>
            <a:r>
              <a:rPr lang="en-US" sz="2000" b="1" dirty="0" err="1" smtClean="0">
                <a:solidFill>
                  <a:srgbClr val="00B050"/>
                </a:solidFill>
              </a:rPr>
              <a:t>Mendengarkan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dan</a:t>
            </a:r>
            <a:r>
              <a:rPr lang="en-US" sz="2000" b="1" dirty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mempertimbangkan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usulan</a:t>
            </a:r>
            <a:r>
              <a:rPr lang="en-US" sz="2000" b="1" dirty="0" smtClean="0">
                <a:solidFill>
                  <a:srgbClr val="00B050"/>
                </a:solidFill>
              </a:rPr>
              <a:t>  </a:t>
            </a:r>
            <a:r>
              <a:rPr lang="en-US" sz="2000" b="1" dirty="0" err="1" smtClean="0">
                <a:solidFill>
                  <a:srgbClr val="00B050"/>
                </a:solidFill>
              </a:rPr>
              <a:t>peserta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didik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untuk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memetakan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pemenuhan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hak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dan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perlindungan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anak</a:t>
            </a:r>
            <a:r>
              <a:rPr lang="en-US" sz="2000" b="1" dirty="0" smtClean="0">
                <a:solidFill>
                  <a:srgbClr val="00B050"/>
                </a:solidFill>
              </a:rPr>
              <a:t>, </a:t>
            </a:r>
            <a:r>
              <a:rPr lang="en-US" sz="2000" b="1" dirty="0" err="1" smtClean="0">
                <a:solidFill>
                  <a:srgbClr val="00B050"/>
                </a:solidFill>
              </a:rPr>
              <a:t>dan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rekomendasi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untuk</a:t>
            </a:r>
            <a:r>
              <a:rPr lang="en-US" sz="2000" b="1" dirty="0" smtClean="0">
                <a:solidFill>
                  <a:srgbClr val="00B050"/>
                </a:solidFill>
              </a:rPr>
              <a:t> RKAS </a:t>
            </a:r>
            <a:r>
              <a:rPr lang="en-US" sz="2000" b="1" dirty="0" err="1" smtClean="0">
                <a:solidFill>
                  <a:srgbClr val="00B050"/>
                </a:solidFill>
              </a:rPr>
              <a:t>guna</a:t>
            </a:r>
            <a:r>
              <a:rPr lang="en-US" sz="2000" b="1" dirty="0" smtClean="0">
                <a:solidFill>
                  <a:srgbClr val="00B050"/>
                </a:solidFill>
              </a:rPr>
              <a:t> </a:t>
            </a:r>
            <a:r>
              <a:rPr lang="en-US" sz="2000" b="1" dirty="0" err="1" smtClean="0">
                <a:solidFill>
                  <a:srgbClr val="00B050"/>
                </a:solidFill>
              </a:rPr>
              <a:t>mewujudkan</a:t>
            </a:r>
            <a:r>
              <a:rPr lang="en-US" sz="2000" b="1" dirty="0" smtClean="0">
                <a:solidFill>
                  <a:srgbClr val="00B050"/>
                </a:solidFill>
              </a:rPr>
              <a:t> SRA</a:t>
            </a:r>
          </a:p>
          <a:p>
            <a:r>
              <a:rPr lang="en-US" sz="2000" b="1" dirty="0" err="1" smtClean="0"/>
              <a:t>Melibatkan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peserta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didik</a:t>
            </a:r>
            <a:r>
              <a:rPr lang="en-US" sz="2000" b="1" dirty="0" smtClean="0"/>
              <a:t> agar </a:t>
            </a:r>
            <a:r>
              <a:rPr lang="en-US" sz="2000" b="1" dirty="0" err="1" smtClean="0"/>
              <a:t>aktif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memberikan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penilaian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terhadap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pelaksanaan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pertanggungjawaban</a:t>
            </a:r>
            <a:r>
              <a:rPr lang="en-US" sz="2000" b="1" dirty="0" smtClean="0"/>
              <a:t> RKAS</a:t>
            </a:r>
          </a:p>
          <a:p>
            <a:endParaRPr lang="en-US" sz="2600" dirty="0" smtClean="0"/>
          </a:p>
          <a:p>
            <a:pPr>
              <a:buNone/>
            </a:pPr>
            <a:endParaRPr lang="en-US" dirty="0"/>
          </a:p>
        </p:txBody>
      </p:sp>
      <p:pic>
        <p:nvPicPr>
          <p:cNvPr id="2050" name="Picture 2" descr="C:\Users\ELVI\Desktop\foto RKA\IMG_03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514600"/>
            <a:ext cx="4267200" cy="3962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152400"/>
            <a:ext cx="3810000" cy="1600200"/>
          </a:xfrm>
        </p:spPr>
        <p:txBody>
          <a:bodyPr>
            <a:normAutofit/>
          </a:bodyPr>
          <a:lstStyle/>
          <a:p>
            <a:r>
              <a:rPr lang="en-US" sz="2400" b="1" dirty="0" smtClean="0">
                <a:latin typeface="Calisto MT" pitchFamily="18" charset="0"/>
              </a:rPr>
              <a:t>PERAN PENDIDIK DALAM PEMENUHAN HAK PENDIDIKAN BAGI ANAK (4)</a:t>
            </a:r>
            <a:endParaRPr lang="en-US" sz="2400" b="1" dirty="0">
              <a:latin typeface="Calisto M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62400" y="152400"/>
            <a:ext cx="4724400" cy="6705600"/>
          </a:xfrm>
        </p:spPr>
        <p:txBody>
          <a:bodyPr>
            <a:normAutofit fontScale="62500" lnSpcReduction="20000"/>
          </a:bodyPr>
          <a:lstStyle/>
          <a:p>
            <a:pPr lvl="0"/>
            <a:r>
              <a:rPr lang="en-US" sz="2300" b="1" dirty="0" err="1" smtClean="0">
                <a:solidFill>
                  <a:srgbClr val="FF0000"/>
                </a:solidFill>
              </a:rPr>
              <a:t>Memperlakukan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peserta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didik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tidak</a:t>
            </a:r>
            <a:r>
              <a:rPr lang="en-US" sz="2300" b="1" dirty="0" smtClean="0">
                <a:solidFill>
                  <a:srgbClr val="FF0000"/>
                </a:solidFill>
              </a:rPr>
              <a:t> bias gender: </a:t>
            </a:r>
            <a:r>
              <a:rPr lang="en-US" sz="2300" b="1" dirty="0" err="1" smtClean="0">
                <a:solidFill>
                  <a:srgbClr val="FF0000"/>
                </a:solidFill>
              </a:rPr>
              <a:t>penghormatan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kepada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sesama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peserta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  <a:r>
              <a:rPr lang="en-US" sz="2300" b="1" dirty="0" err="1" smtClean="0">
                <a:solidFill>
                  <a:srgbClr val="FF0000"/>
                </a:solidFill>
              </a:rPr>
              <a:t>didik</a:t>
            </a:r>
            <a:r>
              <a:rPr lang="en-US" sz="2300" b="1" dirty="0" smtClean="0">
                <a:solidFill>
                  <a:srgbClr val="FF0000"/>
                </a:solidFill>
              </a:rPr>
              <a:t> </a:t>
            </a:r>
          </a:p>
          <a:p>
            <a:pPr lvl="0"/>
            <a:endParaRPr lang="en-US" sz="2300" dirty="0" smtClean="0"/>
          </a:p>
          <a:p>
            <a:pPr lvl="0"/>
            <a:r>
              <a:rPr lang="en-US" sz="2300" b="1" dirty="0" err="1" smtClean="0">
                <a:solidFill>
                  <a:srgbClr val="00B050"/>
                </a:solidFill>
              </a:rPr>
              <a:t>Memperlakukan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peserta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didik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dengan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prinsip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nondiskriminatif</a:t>
            </a:r>
            <a:r>
              <a:rPr lang="en-US" sz="2300" b="1" dirty="0" smtClean="0">
                <a:solidFill>
                  <a:srgbClr val="00B050"/>
                </a:solidFill>
              </a:rPr>
              <a:t>: </a:t>
            </a:r>
            <a:r>
              <a:rPr lang="en-US" sz="2300" b="1" dirty="0" err="1" smtClean="0">
                <a:solidFill>
                  <a:srgbClr val="00B050"/>
                </a:solidFill>
              </a:rPr>
              <a:t>penghormatan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kepada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anak</a:t>
            </a:r>
            <a:r>
              <a:rPr lang="en-US" sz="2300" b="1" dirty="0" smtClean="0">
                <a:solidFill>
                  <a:srgbClr val="00B050"/>
                </a:solidFill>
              </a:rPr>
              <a:t> yang </a:t>
            </a:r>
            <a:r>
              <a:rPr lang="en-US" sz="2300" b="1" dirty="0" err="1" smtClean="0">
                <a:solidFill>
                  <a:srgbClr val="00B050"/>
                </a:solidFill>
              </a:rPr>
              <a:t>memerlukan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perlindungan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khusus</a:t>
            </a:r>
            <a:r>
              <a:rPr lang="en-US" sz="2300" b="1" dirty="0" smtClean="0">
                <a:solidFill>
                  <a:srgbClr val="00B050"/>
                </a:solidFill>
              </a:rPr>
              <a:t>, </a:t>
            </a:r>
            <a:r>
              <a:rPr lang="en-US" sz="2300" b="1" dirty="0" err="1" smtClean="0">
                <a:solidFill>
                  <a:srgbClr val="00B050"/>
                </a:solidFill>
              </a:rPr>
              <a:t>seperti</a:t>
            </a:r>
            <a:r>
              <a:rPr lang="en-US" sz="2300" b="1" dirty="0" smtClean="0">
                <a:solidFill>
                  <a:srgbClr val="00B050"/>
                </a:solidFill>
              </a:rPr>
              <a:t>: </a:t>
            </a:r>
            <a:r>
              <a:rPr lang="en-US" sz="2300" b="1" dirty="0" err="1" smtClean="0">
                <a:solidFill>
                  <a:srgbClr val="00B050"/>
                </a:solidFill>
              </a:rPr>
              <a:t>anak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penyandang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disabilitas</a:t>
            </a:r>
            <a:r>
              <a:rPr lang="en-US" sz="2300" b="1" dirty="0" smtClean="0">
                <a:solidFill>
                  <a:srgbClr val="00B050"/>
                </a:solidFill>
              </a:rPr>
              <a:t>, </a:t>
            </a:r>
            <a:r>
              <a:rPr lang="en-US" sz="2300" b="1" dirty="0" err="1" smtClean="0">
                <a:solidFill>
                  <a:srgbClr val="00B050"/>
                </a:solidFill>
              </a:rPr>
              <a:t>anak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dengan</a:t>
            </a:r>
            <a:r>
              <a:rPr lang="en-US" sz="2300" b="1" dirty="0" smtClean="0">
                <a:solidFill>
                  <a:srgbClr val="00B050"/>
                </a:solidFill>
              </a:rPr>
              <a:t> HIV/AIDS, </a:t>
            </a:r>
            <a:r>
              <a:rPr lang="en-US" sz="2300" b="1" dirty="0" err="1" smtClean="0">
                <a:solidFill>
                  <a:srgbClr val="00B050"/>
                </a:solidFill>
              </a:rPr>
              <a:t>kelompok</a:t>
            </a:r>
            <a:r>
              <a:rPr lang="en-US" sz="2300" b="1" dirty="0" smtClean="0">
                <a:solidFill>
                  <a:srgbClr val="00B050"/>
                </a:solidFill>
              </a:rPr>
              <a:t> </a:t>
            </a:r>
            <a:r>
              <a:rPr lang="en-US" sz="2300" b="1" dirty="0" err="1" smtClean="0">
                <a:solidFill>
                  <a:srgbClr val="00B050"/>
                </a:solidFill>
              </a:rPr>
              <a:t>minoritas</a:t>
            </a:r>
            <a:endParaRPr lang="en-US" sz="2300" b="1" dirty="0" smtClean="0">
              <a:solidFill>
                <a:srgbClr val="00B050"/>
              </a:solidFill>
            </a:endParaRPr>
          </a:p>
          <a:p>
            <a:pPr lvl="0"/>
            <a:endParaRPr lang="en-US" sz="2300" dirty="0" smtClean="0"/>
          </a:p>
          <a:p>
            <a:pPr lvl="0"/>
            <a:r>
              <a:rPr lang="en-US" sz="2300" b="1" dirty="0" err="1" smtClean="0"/>
              <a:t>memberikan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gambaran</a:t>
            </a:r>
            <a:r>
              <a:rPr lang="en-US" sz="2300" b="1" dirty="0" smtClean="0"/>
              <a:t> yang </a:t>
            </a:r>
            <a:r>
              <a:rPr lang="en-US" sz="2300" b="1" dirty="0" err="1" smtClean="0"/>
              <a:t>adil</a:t>
            </a:r>
            <a:r>
              <a:rPr lang="en-US" sz="2300" b="1" dirty="0" smtClean="0"/>
              <a:t>, </a:t>
            </a:r>
            <a:r>
              <a:rPr lang="en-US" sz="2300" b="1" dirty="0" err="1" smtClean="0"/>
              <a:t>akurat</a:t>
            </a:r>
            <a:r>
              <a:rPr lang="en-US" sz="2300" b="1" dirty="0" smtClean="0"/>
              <a:t>, </a:t>
            </a:r>
            <a:r>
              <a:rPr lang="en-US" sz="2300" b="1" dirty="0" err="1" smtClean="0"/>
              <a:t>informatif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mengenai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masyarakat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dan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budaya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lokal</a:t>
            </a:r>
            <a:endParaRPr lang="en-US" sz="2300" b="1" dirty="0" smtClean="0"/>
          </a:p>
          <a:p>
            <a:pPr lvl="0"/>
            <a:endParaRPr lang="en-US" sz="2300" dirty="0" smtClean="0"/>
          </a:p>
          <a:p>
            <a:r>
              <a:rPr lang="en-US" sz="2300" b="1" dirty="0" err="1" smtClean="0">
                <a:solidFill>
                  <a:srgbClr val="7030A0"/>
                </a:solidFill>
              </a:rPr>
              <a:t>Melaksanakan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proses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pembelajaran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dengan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cara</a:t>
            </a:r>
            <a:r>
              <a:rPr lang="en-US" sz="2300" b="1" dirty="0" smtClean="0">
                <a:solidFill>
                  <a:srgbClr val="7030A0"/>
                </a:solidFill>
              </a:rPr>
              <a:t> yang </a:t>
            </a:r>
            <a:r>
              <a:rPr lang="en-US" sz="2300" b="1" dirty="0" err="1" smtClean="0">
                <a:solidFill>
                  <a:srgbClr val="7030A0"/>
                </a:solidFill>
              </a:rPr>
              <a:t>menyenangkan</a:t>
            </a:r>
            <a:r>
              <a:rPr lang="en-US" sz="2300" b="1" dirty="0" smtClean="0">
                <a:solidFill>
                  <a:srgbClr val="7030A0"/>
                </a:solidFill>
              </a:rPr>
              <a:t>, </a:t>
            </a:r>
            <a:r>
              <a:rPr lang="en-US" sz="2300" b="1" dirty="0" err="1" smtClean="0">
                <a:solidFill>
                  <a:srgbClr val="7030A0"/>
                </a:solidFill>
              </a:rPr>
              <a:t>penuh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kasih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sayang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bebas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dari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perlakuan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diskriminasi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terhadap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peserta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didik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di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dalam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dan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di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luar</a:t>
            </a:r>
            <a:r>
              <a:rPr lang="en-US" sz="2300" b="1" dirty="0" smtClean="0">
                <a:solidFill>
                  <a:srgbClr val="7030A0"/>
                </a:solidFill>
              </a:rPr>
              <a:t> </a:t>
            </a:r>
            <a:r>
              <a:rPr lang="en-US" sz="2300" b="1" dirty="0" err="1" smtClean="0">
                <a:solidFill>
                  <a:srgbClr val="7030A0"/>
                </a:solidFill>
              </a:rPr>
              <a:t>kelas</a:t>
            </a:r>
            <a:endParaRPr lang="en-US" sz="2300" b="1" dirty="0" smtClean="0">
              <a:solidFill>
                <a:srgbClr val="7030A0"/>
              </a:solidFill>
            </a:endParaRPr>
          </a:p>
          <a:p>
            <a:endParaRPr lang="en-US" sz="2300" dirty="0" smtClean="0"/>
          </a:p>
          <a:p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Memberikan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kesempatan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untuk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peserta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didik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terlibat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dalam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kegiatan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bermain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dan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berolahraga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dan</a:t>
            </a:r>
            <a:r>
              <a:rPr lang="en-US" sz="23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6">
                    <a:lumMod val="50000"/>
                  </a:schemeClr>
                </a:solidFill>
              </a:rPr>
              <a:t>beristiraha</a:t>
            </a:r>
            <a:r>
              <a:rPr lang="en-US" sz="2300" dirty="0" err="1" smtClean="0"/>
              <a:t>t</a:t>
            </a:r>
            <a:endParaRPr lang="en-US" sz="2300" dirty="0" smtClean="0"/>
          </a:p>
          <a:p>
            <a:endParaRPr lang="en-US" sz="2300" dirty="0" smtClean="0"/>
          </a:p>
          <a:p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Memberikan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kesempatan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>
                <a:solidFill>
                  <a:schemeClr val="accent5">
                    <a:lumMod val="75000"/>
                  </a:schemeClr>
                </a:solidFill>
              </a:rPr>
              <a:t>p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eserta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didik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turut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serta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dalam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kehidupan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budaya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dan</a:t>
            </a:r>
            <a:r>
              <a:rPr lang="en-US" sz="2300" b="1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r>
              <a:rPr lang="en-US" sz="2300" b="1" dirty="0" err="1" smtClean="0">
                <a:solidFill>
                  <a:schemeClr val="accent5">
                    <a:lumMod val="75000"/>
                  </a:schemeClr>
                </a:solidFill>
              </a:rPr>
              <a:t>seni</a:t>
            </a:r>
            <a:endParaRPr lang="en-US" sz="23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endParaRPr lang="en-US" sz="2300" dirty="0" smtClean="0"/>
          </a:p>
          <a:p>
            <a:r>
              <a:rPr lang="en-US" sz="2300" b="1" dirty="0" err="1" smtClean="0"/>
              <a:t>Memastikan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komunikasi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dua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arah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dan</a:t>
            </a:r>
            <a:r>
              <a:rPr lang="en-US" sz="2300" b="1" dirty="0" smtClean="0"/>
              <a:t> dialog </a:t>
            </a:r>
            <a:r>
              <a:rPr lang="en-US" sz="2300" b="1" dirty="0" err="1" smtClean="0"/>
              <a:t>dalam</a:t>
            </a:r>
            <a:r>
              <a:rPr lang="en-US" sz="2300" b="1" dirty="0" smtClean="0"/>
              <a:t> </a:t>
            </a:r>
            <a:r>
              <a:rPr lang="en-US" sz="2300" b="1" dirty="0" err="1" smtClean="0"/>
              <a:t>proses</a:t>
            </a:r>
            <a:r>
              <a:rPr lang="en-US" sz="2300" b="1" dirty="0" smtClean="0"/>
              <a:t> ajar </a:t>
            </a:r>
            <a:r>
              <a:rPr lang="en-US" sz="2300" b="1" dirty="0" err="1" smtClean="0"/>
              <a:t>belajar</a:t>
            </a:r>
            <a:endParaRPr lang="en-US" sz="2300" b="1" dirty="0" smtClean="0"/>
          </a:p>
          <a:p>
            <a:endParaRPr lang="en-US" sz="2300" dirty="0" smtClean="0"/>
          </a:p>
          <a:p>
            <a:r>
              <a:rPr lang="en-US" sz="2300" b="1" dirty="0" err="1" smtClean="0">
                <a:solidFill>
                  <a:srgbClr val="FF0066"/>
                </a:solidFill>
              </a:rPr>
              <a:t>Melakukan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langkah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proaktif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untuk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mencari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anak</a:t>
            </a:r>
            <a:r>
              <a:rPr lang="en-US" sz="2300" b="1" dirty="0" smtClean="0">
                <a:solidFill>
                  <a:srgbClr val="FF0066"/>
                </a:solidFill>
              </a:rPr>
              <a:t> yang </a:t>
            </a:r>
            <a:r>
              <a:rPr lang="en-US" sz="2300" b="1" dirty="0" err="1" smtClean="0">
                <a:solidFill>
                  <a:srgbClr val="FF0066"/>
                </a:solidFill>
              </a:rPr>
              <a:t>belum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terjangkau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oleh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pelayanan</a:t>
            </a:r>
            <a:r>
              <a:rPr lang="en-US" sz="2300" b="1" dirty="0" smtClean="0">
                <a:solidFill>
                  <a:srgbClr val="FF0066"/>
                </a:solidFill>
              </a:rPr>
              <a:t> </a:t>
            </a:r>
            <a:r>
              <a:rPr lang="en-US" sz="2300" b="1" dirty="0" err="1" smtClean="0">
                <a:solidFill>
                  <a:srgbClr val="FF0066"/>
                </a:solidFill>
              </a:rPr>
              <a:t>pendidikan</a:t>
            </a:r>
            <a:endParaRPr lang="en-US" sz="2300" b="1" dirty="0" smtClean="0">
              <a:solidFill>
                <a:srgbClr val="FF0066"/>
              </a:solidFill>
            </a:endParaRPr>
          </a:p>
          <a:p>
            <a:endParaRPr lang="en-US" sz="2300" dirty="0" smtClean="0"/>
          </a:p>
          <a:p>
            <a:r>
              <a:rPr lang="en-US" sz="2300" dirty="0" err="1" smtClean="0"/>
              <a:t>Melakukan</a:t>
            </a:r>
            <a:r>
              <a:rPr lang="en-US" sz="2300" dirty="0" smtClean="0"/>
              <a:t> </a:t>
            </a:r>
            <a:r>
              <a:rPr lang="en-US" sz="2300" dirty="0" err="1" smtClean="0"/>
              <a:t>langkah</a:t>
            </a:r>
            <a:r>
              <a:rPr lang="en-US" sz="2300" dirty="0" smtClean="0"/>
              <a:t> </a:t>
            </a:r>
            <a:r>
              <a:rPr lang="en-US" sz="2300" dirty="0" err="1" smtClean="0"/>
              <a:t>proaktif</a:t>
            </a:r>
            <a:r>
              <a:rPr lang="en-US" sz="2300" dirty="0" smtClean="0"/>
              <a:t> </a:t>
            </a:r>
            <a:r>
              <a:rPr lang="en-US" sz="2300" dirty="0" err="1" smtClean="0"/>
              <a:t>untuk</a:t>
            </a:r>
            <a:r>
              <a:rPr lang="en-US" sz="2300" dirty="0" smtClean="0"/>
              <a:t> </a:t>
            </a:r>
            <a:r>
              <a:rPr lang="en-US" sz="2300" dirty="0" err="1" smtClean="0"/>
              <a:t>mencegah</a:t>
            </a:r>
            <a:r>
              <a:rPr lang="en-US" sz="2300" dirty="0" smtClean="0"/>
              <a:t> </a:t>
            </a:r>
            <a:r>
              <a:rPr lang="en-US" sz="2300" dirty="0" err="1" smtClean="0"/>
              <a:t>peserta</a:t>
            </a:r>
            <a:r>
              <a:rPr lang="en-US" sz="2300" dirty="0" smtClean="0"/>
              <a:t> </a:t>
            </a:r>
            <a:r>
              <a:rPr lang="en-US" sz="2300" dirty="0" err="1" smtClean="0"/>
              <a:t>didik</a:t>
            </a:r>
            <a:r>
              <a:rPr lang="en-US" sz="2300" dirty="0" smtClean="0"/>
              <a:t> </a:t>
            </a:r>
            <a:r>
              <a:rPr lang="en-US" sz="2300" dirty="0" err="1" smtClean="0"/>
              <a:t>berhalangan</a:t>
            </a:r>
            <a:r>
              <a:rPr lang="en-US" sz="2300" dirty="0" smtClean="0"/>
              <a:t> </a:t>
            </a:r>
            <a:r>
              <a:rPr lang="en-US" sz="2300" dirty="0" err="1" smtClean="0"/>
              <a:t>hadir</a:t>
            </a:r>
            <a:r>
              <a:rPr lang="en-US" sz="2300" dirty="0" smtClean="0"/>
              <a:t> </a:t>
            </a:r>
            <a:r>
              <a:rPr lang="en-US" sz="2300" dirty="0" err="1" smtClean="0"/>
              <a:t>ke</a:t>
            </a:r>
            <a:r>
              <a:rPr lang="en-US" sz="2300" dirty="0" smtClean="0"/>
              <a:t> </a:t>
            </a:r>
            <a:r>
              <a:rPr lang="en-US" sz="2300" dirty="0" err="1" smtClean="0"/>
              <a:t>satuan</a:t>
            </a:r>
            <a:r>
              <a:rPr lang="en-US" sz="2300" dirty="0" smtClean="0"/>
              <a:t> </a:t>
            </a:r>
            <a:r>
              <a:rPr lang="en-US" sz="2300" dirty="0" err="1" smtClean="0"/>
              <a:t>pendidikan</a:t>
            </a:r>
            <a:r>
              <a:rPr lang="en-US" sz="2300" dirty="0" smtClean="0"/>
              <a:t> (</a:t>
            </a:r>
            <a:r>
              <a:rPr lang="en-US" sz="2300" dirty="0" err="1" smtClean="0"/>
              <a:t>misalnya</a:t>
            </a:r>
            <a:r>
              <a:rPr lang="en-US" sz="2300" dirty="0" smtClean="0"/>
              <a:t> </a:t>
            </a:r>
            <a:r>
              <a:rPr lang="en-US" sz="2300" dirty="0" err="1" smtClean="0"/>
              <a:t>memastikan</a:t>
            </a:r>
            <a:r>
              <a:rPr lang="en-US" sz="2300" dirty="0" smtClean="0"/>
              <a:t> </a:t>
            </a:r>
            <a:r>
              <a:rPr lang="en-US" sz="2300" dirty="0" err="1" smtClean="0"/>
              <a:t>afirmasi</a:t>
            </a:r>
            <a:r>
              <a:rPr lang="en-US" sz="2300" dirty="0" smtClean="0"/>
              <a:t> </a:t>
            </a:r>
            <a:r>
              <a:rPr lang="en-US" sz="2300" dirty="0" err="1" smtClean="0"/>
              <a:t>pendidikan</a:t>
            </a:r>
            <a:r>
              <a:rPr lang="en-US" sz="2300" dirty="0" smtClean="0"/>
              <a:t> </a:t>
            </a:r>
            <a:r>
              <a:rPr lang="en-US" sz="2300" dirty="0" err="1" smtClean="0"/>
              <a:t>bagi</a:t>
            </a:r>
            <a:r>
              <a:rPr lang="en-US" sz="2300" dirty="0" smtClean="0"/>
              <a:t> </a:t>
            </a:r>
            <a:r>
              <a:rPr lang="en-US" sz="2300" dirty="0" err="1" smtClean="0"/>
              <a:t>warga</a:t>
            </a:r>
            <a:r>
              <a:rPr lang="en-US" sz="2300" dirty="0" smtClean="0"/>
              <a:t> </a:t>
            </a:r>
            <a:r>
              <a:rPr lang="en-US" sz="2300" dirty="0" err="1" smtClean="0"/>
              <a:t>miskin</a:t>
            </a:r>
            <a:r>
              <a:rPr lang="en-US" sz="2300" dirty="0" smtClean="0"/>
              <a:t> </a:t>
            </a:r>
            <a:r>
              <a:rPr lang="en-US" sz="2300" dirty="0" err="1" smtClean="0"/>
              <a:t>mendapatkan</a:t>
            </a:r>
            <a:r>
              <a:rPr lang="en-US" sz="2300" dirty="0" smtClean="0"/>
              <a:t> Program </a:t>
            </a:r>
            <a:r>
              <a:rPr lang="en-US" sz="2300" dirty="0" err="1" smtClean="0"/>
              <a:t>Keluarga</a:t>
            </a:r>
            <a:r>
              <a:rPr lang="en-US" sz="2300" dirty="0" smtClean="0"/>
              <a:t> </a:t>
            </a:r>
            <a:r>
              <a:rPr lang="en-US" sz="2300" dirty="0" err="1" smtClean="0"/>
              <a:t>Harapan</a:t>
            </a:r>
            <a:r>
              <a:rPr lang="en-US" sz="2300" dirty="0" smtClean="0"/>
              <a:t>)</a:t>
            </a:r>
          </a:p>
          <a:p>
            <a:pPr>
              <a:buNone/>
            </a:pPr>
            <a:endParaRPr lang="en-US" dirty="0"/>
          </a:p>
        </p:txBody>
      </p:sp>
      <p:pic>
        <p:nvPicPr>
          <p:cNvPr id="5122" name="Picture 2" descr="C:\Documents and Settings\Administrator\Desktop\foto bu Elvi\Foto SMA 29\20140416_120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057400"/>
            <a:ext cx="3657600" cy="2057400"/>
          </a:xfrm>
          <a:prstGeom prst="rect">
            <a:avLst/>
          </a:prstGeom>
          <a:noFill/>
        </p:spPr>
      </p:pic>
      <p:pic>
        <p:nvPicPr>
          <p:cNvPr id="5123" name="Picture 3" descr="C:\Documents and Settings\Administrator\Desktop\foto bu Elvi\Foto SMA 29\20140416_1123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724400"/>
            <a:ext cx="3810000" cy="2133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b="1" dirty="0" smtClean="0"/>
              <a:t>MEKANISME PENGADUAN DI SRA</a:t>
            </a:r>
            <a:endParaRPr lang="en-US" b="1" dirty="0"/>
          </a:p>
        </p:txBody>
      </p:sp>
      <p:pic>
        <p:nvPicPr>
          <p:cNvPr id="4" name="Picture 3" descr="C:\Users\ELVI\Pictures\c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637" y="892631"/>
            <a:ext cx="9133114" cy="5977245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2667000" y="2836223"/>
            <a:ext cx="2556164" cy="0"/>
          </a:xfrm>
          <a:prstGeom prst="line">
            <a:avLst/>
          </a:prstGeom>
          <a:ln w="1905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438400" y="2836223"/>
            <a:ext cx="0" cy="3869377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5223164" y="2861955"/>
            <a:ext cx="0" cy="3843645"/>
          </a:xfrm>
          <a:prstGeom prst="line">
            <a:avLst/>
          </a:prstGeom>
          <a:ln w="28575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667000" y="6735290"/>
            <a:ext cx="2556164" cy="0"/>
          </a:xfrm>
          <a:prstGeom prst="line">
            <a:avLst/>
          </a:prstGeom>
          <a:ln w="38100"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924800" y="892631"/>
            <a:ext cx="0" cy="5965368"/>
          </a:xfrm>
          <a:prstGeom prst="line">
            <a:avLst/>
          </a:prstGeom>
          <a:ln w="28575">
            <a:solidFill>
              <a:srgbClr val="FF00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Tantangan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Hambatan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 smtClean="0"/>
              <a:t>Budaya</a:t>
            </a:r>
            <a:r>
              <a:rPr lang="en-US" dirty="0" smtClean="0"/>
              <a:t> </a:t>
            </a:r>
            <a:r>
              <a:rPr lang="en-US" dirty="0" err="1" smtClean="0"/>
              <a:t>lokal</a:t>
            </a:r>
            <a:r>
              <a:rPr lang="en-US" dirty="0" smtClean="0"/>
              <a:t> yang </a:t>
            </a:r>
            <a:r>
              <a:rPr lang="en-US" dirty="0" err="1" smtClean="0"/>
              <a:t>melihat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jenis</a:t>
            </a:r>
            <a:r>
              <a:rPr lang="en-US" dirty="0" smtClean="0"/>
              <a:t> </a:t>
            </a:r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 err="1" smtClean="0"/>
              <a:t>sebagai</a:t>
            </a:r>
            <a:r>
              <a:rPr lang="en-US" dirty="0" smtClean="0"/>
              <a:t> </a:t>
            </a:r>
            <a:r>
              <a:rPr lang="en-US" dirty="0" err="1" smtClean="0"/>
              <a:t>hal</a:t>
            </a:r>
            <a:r>
              <a:rPr lang="en-US" dirty="0" smtClean="0"/>
              <a:t> yang </a:t>
            </a:r>
            <a:r>
              <a:rPr lang="en-US" dirty="0" err="1" smtClean="0"/>
              <a:t>biasa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Merubah</a:t>
            </a:r>
            <a:r>
              <a:rPr lang="en-US" dirty="0" smtClean="0"/>
              <a:t> mind set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Guru agar </a:t>
            </a:r>
            <a:r>
              <a:rPr lang="en-US" dirty="0" err="1" smtClean="0"/>
              <a:t>mau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pelindung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Penyelewengan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pembangunan</a:t>
            </a:r>
            <a:r>
              <a:rPr lang="en-US" dirty="0" smtClean="0"/>
              <a:t>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prasarana</a:t>
            </a:r>
            <a:r>
              <a:rPr lang="en-US" dirty="0" smtClean="0"/>
              <a:t> </a:t>
            </a:r>
            <a:r>
              <a:rPr lang="en-US" dirty="0" err="1" smtClean="0"/>
              <a:t>sehingga</a:t>
            </a:r>
            <a:r>
              <a:rPr lang="en-US" dirty="0" smtClean="0"/>
              <a:t> </a:t>
            </a:r>
            <a:r>
              <a:rPr lang="en-US" dirty="0" err="1" smtClean="0"/>
              <a:t>tidak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standar</a:t>
            </a:r>
            <a:r>
              <a:rPr lang="en-US" dirty="0" smtClean="0"/>
              <a:t>/SPM yang </a:t>
            </a:r>
            <a:r>
              <a:rPr lang="en-US" dirty="0" err="1" smtClean="0"/>
              <a:t>telah</a:t>
            </a:r>
            <a:r>
              <a:rPr lang="en-US" dirty="0" smtClean="0"/>
              <a:t> </a:t>
            </a:r>
            <a:r>
              <a:rPr lang="en-US" dirty="0" err="1" smtClean="0"/>
              <a:t>ditetapkan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PU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Kemendikbud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APE yang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berstandar</a:t>
            </a:r>
            <a:r>
              <a:rPr lang="en-US" dirty="0" smtClean="0"/>
              <a:t> SNI;</a:t>
            </a:r>
            <a:r>
              <a:rPr lang="id-ID" dirty="0" smtClean="0"/>
              <a:t>--&gt; PAUD DAN SD KELAS 1,2,3</a:t>
            </a:r>
            <a:endParaRPr lang="en-US" dirty="0" smtClean="0"/>
          </a:p>
          <a:p>
            <a:r>
              <a:rPr lang="en-US" dirty="0" err="1" smtClean="0"/>
              <a:t>Kasus</a:t>
            </a:r>
            <a:r>
              <a:rPr lang="en-US" dirty="0" smtClean="0"/>
              <a:t> </a:t>
            </a:r>
            <a:r>
              <a:rPr lang="en-US" dirty="0" err="1" smtClean="0"/>
              <a:t>tawuran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bullying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banyak</a:t>
            </a:r>
            <a:r>
              <a:rPr lang="en-US" dirty="0" smtClean="0"/>
              <a:t> </a:t>
            </a:r>
            <a:r>
              <a:rPr lang="en-US" dirty="0" err="1" smtClean="0"/>
              <a:t>terjadi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dilakukan</a:t>
            </a:r>
            <a:r>
              <a:rPr lang="en-US" dirty="0" smtClean="0"/>
              <a:t> </a:t>
            </a:r>
            <a:r>
              <a:rPr lang="en-US" dirty="0" err="1" smtClean="0"/>
              <a:t>antar</a:t>
            </a:r>
            <a:r>
              <a:rPr lang="en-US" dirty="0" smtClean="0"/>
              <a:t> </a:t>
            </a:r>
            <a:r>
              <a:rPr lang="en-US" dirty="0" err="1" smtClean="0"/>
              <a:t>murid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melibatkan</a:t>
            </a:r>
            <a:r>
              <a:rPr lang="en-US" dirty="0" smtClean="0"/>
              <a:t> senior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dianggap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 </a:t>
            </a:r>
            <a:r>
              <a:rPr lang="en-US" dirty="0" err="1" smtClean="0"/>
              <a:t>hal</a:t>
            </a:r>
            <a:r>
              <a:rPr lang="en-US" dirty="0" smtClean="0"/>
              <a:t> yang </a:t>
            </a:r>
            <a:r>
              <a:rPr lang="en-US" dirty="0" err="1" smtClean="0"/>
              <a:t>biasa</a:t>
            </a:r>
            <a:r>
              <a:rPr lang="en-US" dirty="0" smtClean="0"/>
              <a:t> ;</a:t>
            </a:r>
          </a:p>
          <a:p>
            <a:r>
              <a:rPr lang="en-US" dirty="0" err="1" smtClean="0"/>
              <a:t>Anggapan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disiplin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harus</a:t>
            </a:r>
            <a:r>
              <a:rPr lang="en-US" dirty="0" smtClean="0"/>
              <a:t> </a:t>
            </a:r>
            <a:r>
              <a:rPr lang="en-US" dirty="0" err="1" smtClean="0"/>
              <a:t>selalu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kekerasan</a:t>
            </a:r>
            <a:r>
              <a:rPr lang="en-US" dirty="0" smtClean="0"/>
              <a:t>; </a:t>
            </a:r>
          </a:p>
          <a:p>
            <a:r>
              <a:rPr lang="en-US" dirty="0" err="1" smtClean="0"/>
              <a:t>Perlunya</a:t>
            </a:r>
            <a:r>
              <a:rPr lang="en-US" dirty="0" smtClean="0"/>
              <a:t> </a:t>
            </a:r>
            <a:r>
              <a:rPr lang="en-US" dirty="0" err="1" smtClean="0"/>
              <a:t>keterlibatan</a:t>
            </a:r>
            <a:r>
              <a:rPr lang="en-US" dirty="0" smtClean="0"/>
              <a:t> </a:t>
            </a:r>
            <a:r>
              <a:rPr lang="en-US" dirty="0" err="1" smtClean="0"/>
              <a:t>orang</a:t>
            </a:r>
            <a:r>
              <a:rPr lang="en-US" dirty="0" smtClean="0"/>
              <a:t> </a:t>
            </a:r>
            <a:r>
              <a:rPr lang="en-US" dirty="0" err="1" smtClean="0"/>
              <a:t>tua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mendidik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bersama-sama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guru;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b="1" dirty="0" err="1" smtClean="0"/>
              <a:t>Tantangan</a:t>
            </a:r>
            <a:r>
              <a:rPr lang="en-US" b="1" dirty="0" smtClean="0"/>
              <a:t> </a:t>
            </a:r>
            <a:r>
              <a:rPr lang="en-US" b="1" dirty="0" err="1" smtClean="0"/>
              <a:t>dan</a:t>
            </a:r>
            <a:r>
              <a:rPr lang="en-US" b="1" dirty="0" smtClean="0"/>
              <a:t> </a:t>
            </a:r>
            <a:r>
              <a:rPr lang="en-US" b="1" dirty="0" err="1" smtClean="0"/>
              <a:t>Hambatan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609600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 smtClean="0"/>
              <a:t>Perlu</a:t>
            </a:r>
            <a:r>
              <a:rPr lang="en-US" dirty="0" smtClean="0"/>
              <a:t> </a:t>
            </a:r>
            <a:r>
              <a:rPr lang="en-US" dirty="0" err="1" smtClean="0"/>
              <a:t>pembiasaan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melakukan</a:t>
            </a:r>
            <a:r>
              <a:rPr lang="en-US" dirty="0" smtClean="0"/>
              <a:t> upaya2 </a:t>
            </a:r>
            <a:r>
              <a:rPr lang="en-US" dirty="0" err="1" smtClean="0"/>
              <a:t>kebersihan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melibatkan</a:t>
            </a:r>
            <a:r>
              <a:rPr lang="en-US" dirty="0" smtClean="0"/>
              <a:t>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pihak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Melakukan</a:t>
            </a:r>
            <a:r>
              <a:rPr lang="en-US" dirty="0" smtClean="0"/>
              <a:t> </a:t>
            </a:r>
            <a:r>
              <a:rPr lang="en-US" dirty="0" err="1" smtClean="0"/>
              <a:t>suatu</a:t>
            </a:r>
            <a:r>
              <a:rPr lang="en-US" dirty="0" smtClean="0"/>
              <a:t> program </a:t>
            </a:r>
            <a:r>
              <a:rPr lang="en-US" dirty="0" err="1" smtClean="0"/>
              <a:t>hanya</a:t>
            </a:r>
            <a:r>
              <a:rPr lang="en-US" dirty="0" smtClean="0"/>
              <a:t> </a:t>
            </a:r>
            <a:r>
              <a:rPr lang="en-US" dirty="0" err="1" smtClean="0"/>
              <a:t>karena</a:t>
            </a:r>
            <a:r>
              <a:rPr lang="en-US" dirty="0" smtClean="0"/>
              <a:t> </a:t>
            </a:r>
            <a:r>
              <a:rPr lang="en-US" dirty="0" err="1" smtClean="0"/>
              <a:t>ada</a:t>
            </a:r>
            <a:r>
              <a:rPr lang="en-US" dirty="0" smtClean="0"/>
              <a:t> </a:t>
            </a:r>
            <a:r>
              <a:rPr lang="en-US" dirty="0" err="1" smtClean="0"/>
              <a:t>penghargaan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Kebiasaan</a:t>
            </a:r>
            <a:r>
              <a:rPr lang="en-US" dirty="0" smtClean="0"/>
              <a:t> </a:t>
            </a:r>
            <a:r>
              <a:rPr lang="en-US" dirty="0" err="1" smtClean="0"/>
              <a:t>merokok</a:t>
            </a:r>
            <a:r>
              <a:rPr lang="en-US" dirty="0" smtClean="0"/>
              <a:t>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pendidik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kependidikan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Menjadikan</a:t>
            </a:r>
            <a:r>
              <a:rPr lang="en-US" dirty="0" smtClean="0"/>
              <a:t> Guru BK </a:t>
            </a:r>
            <a:r>
              <a:rPr lang="en-US" dirty="0" err="1" smtClean="0"/>
              <a:t>menjadi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curhat</a:t>
            </a:r>
            <a:r>
              <a:rPr lang="en-US" dirty="0" smtClean="0"/>
              <a:t> ;</a:t>
            </a:r>
          </a:p>
          <a:p>
            <a:r>
              <a:rPr lang="en-US" dirty="0" smtClean="0"/>
              <a:t>Gaji guru yang relatif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rendah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Rasio</a:t>
            </a:r>
            <a:r>
              <a:rPr lang="en-US" dirty="0" smtClean="0"/>
              <a:t> </a:t>
            </a:r>
            <a:r>
              <a:rPr lang="en-US" dirty="0" err="1" smtClean="0"/>
              <a:t>antara</a:t>
            </a:r>
            <a:r>
              <a:rPr lang="en-US" dirty="0" smtClean="0"/>
              <a:t> guru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murid</a:t>
            </a:r>
            <a:r>
              <a:rPr lang="en-US" dirty="0" smtClean="0"/>
              <a:t> yang </a:t>
            </a:r>
            <a:r>
              <a:rPr lang="en-US" dirty="0" err="1" smtClean="0"/>
              <a:t>pada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 </a:t>
            </a:r>
            <a:r>
              <a:rPr lang="en-US" dirty="0" err="1" smtClean="0"/>
              <a:t>sesuai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SPM yang </a:t>
            </a:r>
            <a:r>
              <a:rPr lang="en-US" dirty="0" err="1" smtClean="0"/>
              <a:t>ditetapkan</a:t>
            </a:r>
            <a:r>
              <a:rPr lang="en-US" dirty="0" smtClean="0"/>
              <a:t> ;</a:t>
            </a:r>
          </a:p>
          <a:p>
            <a:r>
              <a:rPr lang="en-US" dirty="0" err="1" smtClean="0"/>
              <a:t>Akses</a:t>
            </a:r>
            <a:r>
              <a:rPr lang="en-US" dirty="0" smtClean="0"/>
              <a:t> </a:t>
            </a:r>
            <a:r>
              <a:rPr lang="en-US" dirty="0" err="1" smtClean="0"/>
              <a:t>menuju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masih</a:t>
            </a:r>
            <a:r>
              <a:rPr lang="en-US" dirty="0" smtClean="0"/>
              <a:t> </a:t>
            </a:r>
            <a:r>
              <a:rPr lang="en-US" dirty="0" err="1" smtClean="0"/>
              <a:t>terkendala</a:t>
            </a:r>
            <a:r>
              <a:rPr lang="en-US" dirty="0" smtClean="0"/>
              <a:t> </a:t>
            </a:r>
            <a:r>
              <a:rPr lang="en-US" dirty="0" err="1" smtClean="0"/>
              <a:t>aspek</a:t>
            </a:r>
            <a:r>
              <a:rPr lang="en-US" dirty="0" smtClean="0"/>
              <a:t> </a:t>
            </a:r>
            <a:r>
              <a:rPr lang="en-US" dirty="0" err="1" smtClean="0"/>
              <a:t>geografis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beberapa</a:t>
            </a:r>
            <a:r>
              <a:rPr lang="en-US" dirty="0" smtClean="0"/>
              <a:t> </a:t>
            </a:r>
            <a:r>
              <a:rPr lang="en-US" dirty="0" err="1" smtClean="0"/>
              <a:t>tempat</a:t>
            </a:r>
            <a:r>
              <a:rPr lang="en-US" dirty="0" smtClean="0"/>
              <a:t>;</a:t>
            </a:r>
          </a:p>
          <a:p>
            <a:r>
              <a:rPr lang="en-US" dirty="0" err="1" smtClean="0"/>
              <a:t>Menganggap</a:t>
            </a:r>
            <a:r>
              <a:rPr lang="en-US" dirty="0" smtClean="0"/>
              <a:t> </a:t>
            </a:r>
            <a:r>
              <a:rPr lang="en-US" dirty="0" err="1" smtClean="0"/>
              <a:t>bahwa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mempunyai</a:t>
            </a:r>
            <a:r>
              <a:rPr lang="en-US" dirty="0" smtClean="0"/>
              <a:t> program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adiwiyata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UKS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ramah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secara</a:t>
            </a:r>
            <a:r>
              <a:rPr lang="en-US" dirty="0" smtClean="0"/>
              <a:t> </a:t>
            </a:r>
            <a:r>
              <a:rPr lang="en-US" dirty="0" err="1" smtClean="0"/>
              <a:t>utuh</a:t>
            </a:r>
            <a:r>
              <a:rPr lang="en-US" dirty="0" smtClean="0"/>
              <a:t> ;</a:t>
            </a:r>
          </a:p>
          <a:p>
            <a:r>
              <a:rPr lang="en-US" dirty="0" err="1" smtClean="0"/>
              <a:t>Jumlah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Indonesia </a:t>
            </a:r>
            <a:r>
              <a:rPr lang="en-US" dirty="0" err="1" smtClean="0"/>
              <a:t>sebanyak</a:t>
            </a:r>
            <a:r>
              <a:rPr lang="en-US" dirty="0" smtClean="0"/>
              <a:t> 249.763 </a:t>
            </a:r>
            <a:r>
              <a:rPr lang="en-US" dirty="0" err="1" smtClean="0"/>
              <a:t>sekolah</a:t>
            </a:r>
            <a:r>
              <a:rPr lang="en-US" dirty="0" smtClean="0"/>
              <a:t> ; </a:t>
            </a:r>
          </a:p>
          <a:p>
            <a:r>
              <a:rPr lang="en-US" dirty="0" err="1" smtClean="0"/>
              <a:t>Pendidik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tenaga</a:t>
            </a:r>
            <a:r>
              <a:rPr lang="en-US" dirty="0" smtClean="0"/>
              <a:t> </a:t>
            </a:r>
            <a:r>
              <a:rPr lang="en-US" dirty="0" err="1" smtClean="0"/>
              <a:t>kependidikan</a:t>
            </a:r>
            <a:r>
              <a:rPr lang="en-US" dirty="0" smtClean="0"/>
              <a:t> </a:t>
            </a:r>
            <a:r>
              <a:rPr lang="en-US" dirty="0" err="1" smtClean="0"/>
              <a:t>belum</a:t>
            </a:r>
            <a:r>
              <a:rPr lang="en-US" dirty="0" smtClean="0"/>
              <a:t>, </a:t>
            </a:r>
            <a:r>
              <a:rPr lang="en-US" dirty="0" err="1" smtClean="0"/>
              <a:t>mengerti</a:t>
            </a:r>
            <a:r>
              <a:rPr lang="en-US" dirty="0" smtClean="0"/>
              <a:t> </a:t>
            </a:r>
            <a:r>
              <a:rPr lang="en-US" dirty="0" err="1" smtClean="0"/>
              <a:t>mengenai</a:t>
            </a:r>
            <a:r>
              <a:rPr lang="en-US" dirty="0" smtClean="0"/>
              <a:t> KHA;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r>
              <a:rPr lang="en-US" b="1" dirty="0" smtClean="0"/>
              <a:t>PELUANG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38800"/>
          </a:xfrm>
        </p:spPr>
        <p:txBody>
          <a:bodyPr>
            <a:normAutofit fontScale="55000" lnSpcReduction="20000"/>
          </a:bodyPr>
          <a:lstStyle/>
          <a:p>
            <a:r>
              <a:rPr lang="en-US" dirty="0" err="1" smtClean="0"/>
              <a:t>Terintegrasinya</a:t>
            </a:r>
            <a:r>
              <a:rPr lang="en-US" dirty="0" smtClean="0"/>
              <a:t> program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aman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program </a:t>
            </a:r>
            <a:r>
              <a:rPr lang="en-US" dirty="0" err="1" smtClean="0"/>
              <a:t>perlindungan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Kemendikbud</a:t>
            </a:r>
            <a:r>
              <a:rPr lang="en-US" dirty="0" smtClean="0"/>
              <a:t> dg SRA</a:t>
            </a:r>
          </a:p>
          <a:p>
            <a:r>
              <a:rPr lang="en-US" dirty="0" err="1" smtClean="0"/>
              <a:t>Antusiasme</a:t>
            </a:r>
            <a:r>
              <a:rPr lang="en-US" dirty="0" smtClean="0"/>
              <a:t> </a:t>
            </a:r>
            <a:r>
              <a:rPr lang="en-US" dirty="0" err="1" smtClean="0"/>
              <a:t>daerah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kepala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membentuk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mengembangkan</a:t>
            </a:r>
            <a:r>
              <a:rPr lang="en-US" dirty="0" smtClean="0"/>
              <a:t> SRA</a:t>
            </a:r>
          </a:p>
          <a:p>
            <a:r>
              <a:rPr lang="en-US" dirty="0" err="1" smtClean="0"/>
              <a:t>Dukungan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berbagai</a:t>
            </a:r>
            <a:r>
              <a:rPr lang="en-US" dirty="0" smtClean="0"/>
              <a:t> </a:t>
            </a:r>
            <a:r>
              <a:rPr lang="en-US" dirty="0" err="1" smtClean="0"/>
              <a:t>direktorat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Kemendikbud</a:t>
            </a:r>
            <a:r>
              <a:rPr lang="en-US" dirty="0" smtClean="0"/>
              <a:t>  yang </a:t>
            </a:r>
            <a:r>
              <a:rPr lang="en-US" dirty="0" err="1" smtClean="0"/>
              <a:t>setuju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memasukkan</a:t>
            </a:r>
            <a:r>
              <a:rPr lang="en-US" dirty="0" smtClean="0"/>
              <a:t> SRA </a:t>
            </a:r>
            <a:r>
              <a:rPr lang="en-US" dirty="0" err="1" smtClean="0"/>
              <a:t>ke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program yang </a:t>
            </a:r>
            <a:r>
              <a:rPr lang="en-US" dirty="0" err="1" smtClean="0"/>
              <a:t>dikembangkan</a:t>
            </a:r>
            <a:r>
              <a:rPr lang="en-US" dirty="0" smtClean="0"/>
              <a:t>, </a:t>
            </a:r>
            <a:r>
              <a:rPr lang="en-US" dirty="0" err="1" smtClean="0"/>
              <a:t>mis</a:t>
            </a:r>
            <a:r>
              <a:rPr lang="en-US" dirty="0" smtClean="0"/>
              <a:t>, Dir. PKLHK, </a:t>
            </a:r>
            <a:r>
              <a:rPr lang="en-US" dirty="0" err="1" smtClean="0"/>
              <a:t>Dir.PSMA</a:t>
            </a:r>
            <a:r>
              <a:rPr lang="en-US" dirty="0" smtClean="0"/>
              <a:t>, </a:t>
            </a:r>
            <a:r>
              <a:rPr lang="en-US" dirty="0" err="1" smtClean="0"/>
              <a:t>Dir.PSMP</a:t>
            </a:r>
            <a:r>
              <a:rPr lang="en-US" dirty="0" smtClean="0"/>
              <a:t>, Dir. PSD, Dir. </a:t>
            </a:r>
            <a:r>
              <a:rPr lang="en-US" dirty="0" err="1" smtClean="0"/>
              <a:t>Pembinaan</a:t>
            </a:r>
            <a:r>
              <a:rPr lang="en-US" dirty="0" smtClean="0"/>
              <a:t> </a:t>
            </a:r>
            <a:r>
              <a:rPr lang="en-US" dirty="0" err="1" smtClean="0"/>
              <a:t>Keluarga</a:t>
            </a:r>
            <a:r>
              <a:rPr lang="en-US" dirty="0" smtClean="0"/>
              <a:t> -</a:t>
            </a:r>
            <a:r>
              <a:rPr lang="en-US" dirty="0" smtClean="0">
                <a:sym typeface="Wingdings" pitchFamily="2" charset="2"/>
              </a:rPr>
              <a:t> </a:t>
            </a:r>
            <a:r>
              <a:rPr lang="en-US" dirty="0" err="1" smtClean="0">
                <a:sym typeface="Wingdings" pitchFamily="2" charset="2"/>
              </a:rPr>
              <a:t>sekretariat</a:t>
            </a:r>
            <a:r>
              <a:rPr lang="en-US" dirty="0" smtClean="0">
                <a:sym typeface="Wingdings" pitchFamily="2" charset="2"/>
              </a:rPr>
              <a:t> </a:t>
            </a:r>
            <a:r>
              <a:rPr lang="en-US" dirty="0" err="1" smtClean="0">
                <a:sym typeface="Wingdings" pitchFamily="2" charset="2"/>
              </a:rPr>
              <a:t>bersama</a:t>
            </a:r>
            <a:r>
              <a:rPr lang="en-US" dirty="0" smtClean="0">
                <a:sym typeface="Wingdings" pitchFamily="2" charset="2"/>
              </a:rPr>
              <a:t> </a:t>
            </a:r>
            <a:endParaRPr lang="en-US" dirty="0" smtClean="0"/>
          </a:p>
          <a:p>
            <a:r>
              <a:rPr lang="en-US" dirty="0" err="1" smtClean="0"/>
              <a:t>Budaya</a:t>
            </a:r>
            <a:r>
              <a:rPr lang="en-US" dirty="0" smtClean="0"/>
              <a:t> yang </a:t>
            </a:r>
            <a:r>
              <a:rPr lang="en-US" dirty="0" err="1" smtClean="0"/>
              <a:t>menjunjung</a:t>
            </a:r>
            <a:r>
              <a:rPr lang="en-US" dirty="0" smtClean="0"/>
              <a:t> anti </a:t>
            </a:r>
            <a:r>
              <a:rPr lang="en-US" dirty="0" err="1" smtClean="0"/>
              <a:t>kekerasan</a:t>
            </a:r>
            <a:r>
              <a:rPr lang="en-US" dirty="0" smtClean="0"/>
              <a:t> </a:t>
            </a:r>
            <a:r>
              <a:rPr lang="en-US" dirty="0" err="1" smtClean="0"/>
              <a:t>terhadap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endParaRPr lang="en-US" dirty="0" smtClean="0"/>
          </a:p>
          <a:p>
            <a:r>
              <a:rPr lang="en-US" dirty="0" smtClean="0"/>
              <a:t>Alumni yang </a:t>
            </a:r>
            <a:r>
              <a:rPr lang="en-US" dirty="0" err="1" smtClean="0"/>
              <a:t>berhasil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Adanya</a:t>
            </a:r>
            <a:r>
              <a:rPr lang="en-US" dirty="0" smtClean="0"/>
              <a:t> SPM  </a:t>
            </a:r>
            <a:r>
              <a:rPr lang="en-US" dirty="0" err="1" smtClean="0"/>
              <a:t>ttg</a:t>
            </a:r>
            <a:r>
              <a:rPr lang="en-US" dirty="0" smtClean="0"/>
              <a:t> </a:t>
            </a:r>
            <a:r>
              <a:rPr lang="en-US" dirty="0" err="1" smtClean="0"/>
              <a:t>Sarana</a:t>
            </a:r>
            <a:r>
              <a:rPr lang="en-US" dirty="0" smtClean="0"/>
              <a:t> </a:t>
            </a:r>
            <a:r>
              <a:rPr lang="en-US" dirty="0" err="1" smtClean="0"/>
              <a:t>prasarana</a:t>
            </a:r>
            <a:r>
              <a:rPr lang="en-US" dirty="0" smtClean="0"/>
              <a:t>  </a:t>
            </a:r>
            <a:r>
              <a:rPr lang="en-US" dirty="0" err="1" smtClean="0"/>
              <a:t>ramah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PU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kemendikbud</a:t>
            </a:r>
            <a:endParaRPr lang="en-US" dirty="0" smtClean="0"/>
          </a:p>
          <a:p>
            <a:r>
              <a:rPr lang="en-US" dirty="0" err="1" smtClean="0"/>
              <a:t>Adanya</a:t>
            </a:r>
            <a:r>
              <a:rPr lang="en-US" dirty="0" smtClean="0"/>
              <a:t> </a:t>
            </a:r>
            <a:r>
              <a:rPr lang="en-US" dirty="0" err="1" smtClean="0"/>
              <a:t>manfaat</a:t>
            </a:r>
            <a:r>
              <a:rPr lang="en-US" dirty="0" smtClean="0"/>
              <a:t> yang </a:t>
            </a:r>
            <a:r>
              <a:rPr lang="en-US" dirty="0" err="1" smtClean="0"/>
              <a:t>dirasakan</a:t>
            </a:r>
            <a:r>
              <a:rPr lang="en-US" dirty="0" smtClean="0"/>
              <a:t> </a:t>
            </a:r>
            <a:r>
              <a:rPr lang="en-US" dirty="0" err="1" smtClean="0"/>
              <a:t>nyata</a:t>
            </a:r>
            <a:r>
              <a:rPr lang="en-US" dirty="0" smtClean="0"/>
              <a:t> </a:t>
            </a:r>
            <a:r>
              <a:rPr lang="en-US" dirty="0" err="1" smtClean="0"/>
              <a:t>oleh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serta</a:t>
            </a:r>
            <a:r>
              <a:rPr lang="en-US" dirty="0" smtClean="0"/>
              <a:t>  </a:t>
            </a:r>
            <a:r>
              <a:rPr lang="en-US" dirty="0" err="1" smtClean="0"/>
              <a:t>semua</a:t>
            </a:r>
            <a:r>
              <a:rPr lang="en-US" dirty="0" smtClean="0"/>
              <a:t> </a:t>
            </a:r>
            <a:r>
              <a:rPr lang="en-US" dirty="0" err="1" smtClean="0"/>
              <a:t>unsur</a:t>
            </a:r>
            <a:r>
              <a:rPr lang="en-US" dirty="0" smtClean="0"/>
              <a:t> yang </a:t>
            </a:r>
            <a:r>
              <a:rPr lang="en-US" dirty="0" err="1" smtClean="0"/>
              <a:t>terlibat</a:t>
            </a:r>
            <a:r>
              <a:rPr lang="en-US" dirty="0" smtClean="0"/>
              <a:t> </a:t>
            </a:r>
            <a:r>
              <a:rPr lang="en-US" dirty="0" err="1" smtClean="0"/>
              <a:t>di</a:t>
            </a:r>
            <a:r>
              <a:rPr lang="en-US" dirty="0" smtClean="0"/>
              <a:t> </a:t>
            </a:r>
            <a:r>
              <a:rPr lang="en-US" dirty="0" err="1" smtClean="0"/>
              <a:t>dalamnya</a:t>
            </a:r>
            <a:r>
              <a:rPr lang="en-US" dirty="0" smtClean="0"/>
              <a:t> </a:t>
            </a:r>
            <a:r>
              <a:rPr lang="en-US" dirty="0" err="1" smtClean="0"/>
              <a:t>bagi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menginisiasi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SRA</a:t>
            </a:r>
          </a:p>
          <a:p>
            <a:r>
              <a:rPr lang="en-US" dirty="0" err="1" smtClean="0"/>
              <a:t>Banyak</a:t>
            </a:r>
            <a:r>
              <a:rPr lang="en-US" dirty="0" smtClean="0"/>
              <a:t> program </a:t>
            </a:r>
            <a:r>
              <a:rPr lang="en-US" dirty="0" err="1" smtClean="0"/>
              <a:t>dari</a:t>
            </a:r>
            <a:r>
              <a:rPr lang="en-US" dirty="0" smtClean="0"/>
              <a:t> K/L yang </a:t>
            </a:r>
            <a:r>
              <a:rPr lang="en-US" dirty="0" err="1" smtClean="0"/>
              <a:t>berbasis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mendukung</a:t>
            </a:r>
            <a:r>
              <a:rPr lang="en-US" dirty="0" smtClean="0"/>
              <a:t> </a:t>
            </a:r>
            <a:r>
              <a:rPr lang="en-US" dirty="0" err="1" smtClean="0"/>
              <a:t>kondisi</a:t>
            </a:r>
            <a:r>
              <a:rPr lang="en-US" dirty="0" smtClean="0"/>
              <a:t> yang </a:t>
            </a:r>
            <a:r>
              <a:rPr lang="en-US" dirty="0" err="1" smtClean="0"/>
              <a:t>diharapkan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SRA</a:t>
            </a:r>
          </a:p>
          <a:p>
            <a:r>
              <a:rPr lang="en-US" dirty="0" err="1" smtClean="0"/>
              <a:t>Adanya</a:t>
            </a:r>
            <a:r>
              <a:rPr lang="en-US" dirty="0" smtClean="0"/>
              <a:t> 278 </a:t>
            </a:r>
            <a:r>
              <a:rPr lang="en-US" dirty="0" err="1" smtClean="0"/>
              <a:t>Kab</a:t>
            </a:r>
            <a:r>
              <a:rPr lang="en-US" dirty="0" smtClean="0"/>
              <a:t>/</a:t>
            </a:r>
            <a:r>
              <a:rPr lang="en-US" dirty="0" err="1" smtClean="0"/>
              <a:t>Ko</a:t>
            </a:r>
            <a:r>
              <a:rPr lang="en-US" dirty="0" smtClean="0"/>
              <a:t> yang </a:t>
            </a:r>
            <a:r>
              <a:rPr lang="en-US" dirty="0" err="1" smtClean="0"/>
              <a:t>sudah</a:t>
            </a:r>
            <a:r>
              <a:rPr lang="en-US" dirty="0" smtClean="0"/>
              <a:t> </a:t>
            </a:r>
            <a:r>
              <a:rPr lang="en-US" dirty="0" err="1" smtClean="0"/>
              <a:t>menuju</a:t>
            </a:r>
            <a:r>
              <a:rPr lang="en-US" dirty="0" smtClean="0"/>
              <a:t> KLA</a:t>
            </a:r>
          </a:p>
          <a:p>
            <a:r>
              <a:rPr lang="en-US" dirty="0" err="1" smtClean="0"/>
              <a:t>Dukungan</a:t>
            </a:r>
            <a:r>
              <a:rPr lang="en-US" dirty="0" smtClean="0"/>
              <a:t> </a:t>
            </a:r>
            <a:r>
              <a:rPr lang="en-US" dirty="0" err="1" smtClean="0"/>
              <a:t>penuh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Bappenas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Kemendikbud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mengeluarkan</a:t>
            </a:r>
            <a:r>
              <a:rPr lang="en-US" dirty="0" smtClean="0"/>
              <a:t> </a:t>
            </a:r>
            <a:r>
              <a:rPr lang="en-US" dirty="0" err="1" smtClean="0"/>
              <a:t>payung</a:t>
            </a:r>
            <a:r>
              <a:rPr lang="en-US" dirty="0" smtClean="0"/>
              <a:t> </a:t>
            </a:r>
            <a:r>
              <a:rPr lang="en-US" dirty="0" err="1" smtClean="0"/>
              <a:t>kebijakan</a:t>
            </a:r>
            <a:r>
              <a:rPr lang="en-US" dirty="0" smtClean="0"/>
              <a:t> SRA </a:t>
            </a:r>
            <a:r>
              <a:rPr lang="en-US" dirty="0" err="1" smtClean="0"/>
              <a:t>berupa</a:t>
            </a:r>
            <a:r>
              <a:rPr lang="en-US" dirty="0" smtClean="0"/>
              <a:t> </a:t>
            </a:r>
            <a:r>
              <a:rPr lang="en-US" dirty="0" err="1" smtClean="0"/>
              <a:t>Peraturan</a:t>
            </a:r>
            <a:r>
              <a:rPr lang="en-US" dirty="0" smtClean="0"/>
              <a:t> </a:t>
            </a:r>
            <a:r>
              <a:rPr lang="en-US" dirty="0" err="1" smtClean="0"/>
              <a:t>Presiden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Banyak</a:t>
            </a:r>
            <a:r>
              <a:rPr lang="en-US" dirty="0" smtClean="0"/>
              <a:t> program </a:t>
            </a:r>
            <a:r>
              <a:rPr lang="en-US" dirty="0" err="1" smtClean="0"/>
              <a:t>inovasi</a:t>
            </a:r>
            <a:r>
              <a:rPr lang="en-US" dirty="0" smtClean="0"/>
              <a:t> </a:t>
            </a:r>
            <a:r>
              <a:rPr lang="en-US" dirty="0" err="1" smtClean="0"/>
              <a:t>dari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 yang </a:t>
            </a:r>
            <a:r>
              <a:rPr lang="en-US" dirty="0" err="1" smtClean="0"/>
              <a:t>mengembangkan</a:t>
            </a:r>
            <a:r>
              <a:rPr lang="en-US" dirty="0" smtClean="0"/>
              <a:t> SRA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mempercepat</a:t>
            </a:r>
            <a:r>
              <a:rPr lang="en-US" dirty="0" smtClean="0"/>
              <a:t> </a:t>
            </a:r>
            <a:r>
              <a:rPr lang="en-US" dirty="0" err="1" smtClean="0"/>
              <a:t>pencapaian</a:t>
            </a:r>
            <a:r>
              <a:rPr lang="en-US" dirty="0" smtClean="0"/>
              <a:t> </a:t>
            </a:r>
            <a:r>
              <a:rPr lang="en-US" dirty="0" err="1" smtClean="0"/>
              <a:t>menjadi</a:t>
            </a:r>
            <a:r>
              <a:rPr lang="en-US" dirty="0" smtClean="0"/>
              <a:t> SRA</a:t>
            </a:r>
          </a:p>
          <a:p>
            <a:r>
              <a:rPr lang="en-US" dirty="0" err="1" smtClean="0"/>
              <a:t>dll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xmlns="" val="1782429421"/>
              </p:ext>
            </p:extLst>
          </p:nvPr>
        </p:nvGraphicFramePr>
        <p:xfrm>
          <a:off x="304800" y="990600"/>
          <a:ext cx="8458200" cy="5410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905000" y="152400"/>
            <a:ext cx="6400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4000" b="1" dirty="0" smtClean="0"/>
              <a:t>LATAR BELAKANG</a:t>
            </a:r>
            <a:endParaRPr lang="id-ID" sz="4000" b="1" dirty="0"/>
          </a:p>
        </p:txBody>
      </p:sp>
    </p:spTree>
    <p:extLst>
      <p:ext uri="{BB962C8B-B14F-4D97-AF65-F5344CB8AC3E}">
        <p14:creationId xmlns:p14="http://schemas.microsoft.com/office/powerpoint/2010/main" xmlns="" val="193346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>BENTUK KEKERASAN DI LINGKUNGAN PENDIDIKAN, </a:t>
            </a:r>
            <a:b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>TAHUN 2011-2016</a:t>
            </a:r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endParaRPr lang="en-US" sz="2400" dirty="0" smtClean="0"/>
          </a:p>
        </p:txBody>
      </p:sp>
      <p:sp>
        <p:nvSpPr>
          <p:cNvPr id="8354" name="Rectangle 1"/>
          <p:cNvSpPr>
            <a:spLocks noChangeArrowheads="1"/>
          </p:cNvSpPr>
          <p:nvPr/>
        </p:nvSpPr>
        <p:spPr bwMode="auto">
          <a:xfrm>
            <a:off x="228600" y="6248400"/>
            <a:ext cx="22860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eaLnBrk="0" hangingPunct="0"/>
            <a:endParaRPr lang="en-US" sz="900" dirty="0"/>
          </a:p>
          <a:p>
            <a:pPr indent="457200" eaLnBrk="0" hangingPunct="0"/>
            <a:r>
              <a:rPr lang="en-US" sz="1400" b="1" dirty="0" err="1">
                <a:solidFill>
                  <a:srgbClr val="000000"/>
                </a:solidFill>
                <a:latin typeface="Garamond" pitchFamily="18" charset="0"/>
              </a:rPr>
              <a:t>Sumber</a:t>
            </a:r>
            <a:r>
              <a:rPr lang="en-US" sz="1400" b="1" dirty="0">
                <a:solidFill>
                  <a:srgbClr val="000000"/>
                </a:solidFill>
                <a:latin typeface="Garamond" pitchFamily="18" charset="0"/>
              </a:rPr>
              <a:t>: KPAI, </a:t>
            </a:r>
            <a:r>
              <a:rPr lang="en-US" sz="1400" b="1" dirty="0" smtClean="0">
                <a:solidFill>
                  <a:srgbClr val="000000"/>
                </a:solidFill>
                <a:latin typeface="Garamond" pitchFamily="18" charset="0"/>
              </a:rPr>
              <a:t>2016</a:t>
            </a:r>
            <a:endParaRPr lang="en-US" sz="1400" b="1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76200" y="1371600"/>
          <a:ext cx="5334000" cy="4952999"/>
        </p:xfrm>
        <a:graphic>
          <a:graphicData uri="http://schemas.openxmlformats.org/drawingml/2006/table">
            <a:tbl>
              <a:tblPr/>
              <a:tblGrid>
                <a:gridCol w="354707"/>
                <a:gridCol w="1793709"/>
                <a:gridCol w="444500"/>
                <a:gridCol w="444500"/>
                <a:gridCol w="444500"/>
                <a:gridCol w="459729"/>
                <a:gridCol w="429273"/>
                <a:gridCol w="444500"/>
                <a:gridCol w="518582"/>
              </a:tblGrid>
              <a:tr h="227533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No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KASUS PERLINDUNGAN ANAK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TAHUN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TOTAL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986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2011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2012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2013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2014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2015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2016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5877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JUMLAH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276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522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371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461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538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402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3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2.570</a:t>
                      </a:r>
                      <a:endParaRPr lang="en-US" sz="13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02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Korban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Tawuran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Pelajar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28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Pelaku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Tawuran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Pelajar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8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Korban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Kekerasan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Sekolah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(Bullying)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130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159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154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115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18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Pelaku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Kekerasan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Sekolah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(Bullying)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48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3883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Korban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Kebijakan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(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Pungli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Sekolah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Penyegelan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Sekolah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Tidak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Boleh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Ikut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Ujian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Putus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Sekolah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dsb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)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88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195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89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76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96" marR="6339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5486400" y="1447800"/>
          <a:ext cx="3505200" cy="38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6200" y="990599"/>
          <a:ext cx="5334000" cy="5586975"/>
        </p:xfrm>
        <a:graphic>
          <a:graphicData uri="http://schemas.openxmlformats.org/drawingml/2006/table">
            <a:tbl>
              <a:tblPr/>
              <a:tblGrid>
                <a:gridCol w="381000"/>
                <a:gridCol w="1295400"/>
                <a:gridCol w="457200"/>
                <a:gridCol w="457200"/>
                <a:gridCol w="457200"/>
                <a:gridCol w="533400"/>
                <a:gridCol w="533400"/>
                <a:gridCol w="533400"/>
                <a:gridCol w="685800"/>
              </a:tblGrid>
              <a:tr h="324185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No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KASUS PERLINDUNGAN ANAK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TAHUN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TOTAL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2928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2011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2012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2013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2014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2015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2016</a:t>
                      </a:r>
                      <a:endParaRPr lang="en-US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12219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Calibri"/>
                        </a:rPr>
                        <a:t>JUMLAH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221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261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438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360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374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355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2.009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56732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Korban Mal Praktek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22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28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48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44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6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Korban Keracunan dan Penyakit Menular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108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131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173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148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103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160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Korban Akses Pelayanan Kesehatan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45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63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151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73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118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89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Pengguna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Napza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(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Narkotika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Rokok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Minuman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Keras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, </a:t>
                      </a:r>
                      <a:r>
                        <a:rPr lang="en-US" sz="125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dsb</a:t>
                      </a: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)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34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28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41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63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74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3335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Pengedar Napza (Narkotika, Rokok, Minuman Keras, dsb)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12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21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48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31</a:t>
                      </a:r>
                      <a:endParaRPr lang="en-US" sz="125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28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5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25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981" marR="6398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0" y="6411724"/>
            <a:ext cx="23622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eaLnBrk="0" hangingPunct="0"/>
            <a:endParaRPr lang="en-US" sz="900" dirty="0"/>
          </a:p>
          <a:p>
            <a:pPr indent="457200" eaLnBrk="0" hangingPunct="0"/>
            <a:r>
              <a:rPr lang="en-US" sz="1400" b="1" dirty="0" err="1">
                <a:solidFill>
                  <a:srgbClr val="000000"/>
                </a:solidFill>
                <a:latin typeface="Garamond" pitchFamily="18" charset="0"/>
              </a:rPr>
              <a:t>Sumber</a:t>
            </a:r>
            <a:r>
              <a:rPr lang="en-US" sz="1400" b="1" dirty="0">
                <a:solidFill>
                  <a:srgbClr val="000000"/>
                </a:solidFill>
                <a:latin typeface="Garamond" pitchFamily="18" charset="0"/>
              </a:rPr>
              <a:t>: KPAI, </a:t>
            </a:r>
            <a:r>
              <a:rPr lang="en-US" sz="1400" b="1" dirty="0" smtClean="0">
                <a:solidFill>
                  <a:srgbClr val="000000"/>
                </a:solidFill>
                <a:latin typeface="Garamond" pitchFamily="18" charset="0"/>
              </a:rPr>
              <a:t>2016</a:t>
            </a:r>
            <a:endParaRPr lang="en-US" sz="1400" b="1" dirty="0"/>
          </a:p>
        </p:txBody>
      </p:sp>
      <p:graphicFrame>
        <p:nvGraphicFramePr>
          <p:cNvPr id="8" name="Chart 7"/>
          <p:cNvGraphicFramePr>
            <a:graphicFrameLocks/>
          </p:cNvGraphicFramePr>
          <p:nvPr/>
        </p:nvGraphicFramePr>
        <p:xfrm>
          <a:off x="5486400" y="1600200"/>
          <a:ext cx="3657600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000" b="1" dirty="0" smtClean="0">
                <a:solidFill>
                  <a:srgbClr val="000000"/>
                </a:solidFill>
                <a:latin typeface="Garamond" pitchFamily="18" charset="0"/>
              </a:rPr>
              <a:t>ANAK KORBAN NAPZA DAN LAINNYA DI LINGKUNGAN PENDIDIKAN, </a:t>
            </a: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>TAHUN 2011-2016</a:t>
            </a:r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52400" y="1143000"/>
          <a:ext cx="5029200" cy="4781422"/>
        </p:xfrm>
        <a:graphic>
          <a:graphicData uri="http://schemas.openxmlformats.org/drawingml/2006/table">
            <a:tbl>
              <a:tblPr/>
              <a:tblGrid>
                <a:gridCol w="438049"/>
                <a:gridCol w="1314551"/>
                <a:gridCol w="533400"/>
                <a:gridCol w="457200"/>
                <a:gridCol w="457200"/>
                <a:gridCol w="457200"/>
                <a:gridCol w="457200"/>
                <a:gridCol w="381000"/>
                <a:gridCol w="533400"/>
              </a:tblGrid>
              <a:tr h="397029"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No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KASUS PERLINDUNGAN ANAK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gridSpan="6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TAHUN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TOTAL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</a:tr>
              <a:tr h="45856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2011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2012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2013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2014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2015</a:t>
                      </a:r>
                      <a:endParaRPr lang="en-US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2016</a:t>
                      </a:r>
                      <a:endParaRPr lang="en-US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2A1C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320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JUMLAH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188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175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247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322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463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464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1.859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278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Korban Kejahatan Seksual Online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133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8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Pelaku Kejahatan Seksual Online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42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52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87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788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3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Korban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Pornografi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dari</a:t>
                      </a: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 Media </a:t>
                      </a:r>
                      <a:r>
                        <a:rPr lang="en-US" sz="1400" b="1" dirty="0" err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Sosial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110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147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163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179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7138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Anak Pelaku Kepemilikan Media Pornografi (HP/Video, dsb)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56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47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61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64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104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96</a:t>
                      </a:r>
                      <a:endParaRPr lang="en-US" sz="14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Calibri"/>
                        </a:rPr>
                        <a:t> </a:t>
                      </a:r>
                      <a:endParaRPr lang="en-US" sz="14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6785" marR="6678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5943600"/>
            <a:ext cx="2209800" cy="446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57200" eaLnBrk="0" hangingPunct="0"/>
            <a:endParaRPr lang="en-US" sz="900" dirty="0"/>
          </a:p>
          <a:p>
            <a:pPr indent="457200" eaLnBrk="0" hangingPunct="0"/>
            <a:r>
              <a:rPr lang="en-US" sz="1400" b="1" dirty="0" err="1">
                <a:solidFill>
                  <a:srgbClr val="000000"/>
                </a:solidFill>
                <a:latin typeface="Garamond" pitchFamily="18" charset="0"/>
              </a:rPr>
              <a:t>Sumber</a:t>
            </a:r>
            <a:r>
              <a:rPr lang="en-US" sz="1400" b="1" dirty="0">
                <a:solidFill>
                  <a:srgbClr val="000000"/>
                </a:solidFill>
                <a:latin typeface="Garamond" pitchFamily="18" charset="0"/>
              </a:rPr>
              <a:t>: KPAI, </a:t>
            </a:r>
            <a:r>
              <a:rPr lang="en-US" sz="1400" b="1" dirty="0" smtClean="0">
                <a:solidFill>
                  <a:srgbClr val="000000"/>
                </a:solidFill>
                <a:latin typeface="Garamond" pitchFamily="18" charset="0"/>
              </a:rPr>
              <a:t>2016</a:t>
            </a:r>
            <a:endParaRPr lang="en-US" sz="1400" b="1" dirty="0"/>
          </a:p>
        </p:txBody>
      </p:sp>
      <p:graphicFrame>
        <p:nvGraphicFramePr>
          <p:cNvPr id="6" name="Chart 5"/>
          <p:cNvGraphicFramePr>
            <a:graphicFrameLocks/>
          </p:cNvGraphicFramePr>
          <p:nvPr/>
        </p:nvGraphicFramePr>
        <p:xfrm>
          <a:off x="5334000" y="1259958"/>
          <a:ext cx="3570767" cy="4343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>ANAK KORBAN CYBER CRIME DI LINGKUNGAN PENDIDIKAN, </a:t>
            </a:r>
            <a:b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</a:br>
            <a:r>
              <a:rPr lang="en-US" sz="2200" b="1" dirty="0" smtClean="0">
                <a:solidFill>
                  <a:srgbClr val="000000"/>
                </a:solidFill>
                <a:latin typeface="Garamond" pitchFamily="18" charset="0"/>
              </a:rPr>
              <a:t>TAHUN 2011-2016</a:t>
            </a:r>
            <a: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  <a:t/>
            </a:r>
            <a:br>
              <a:rPr lang="en-US" sz="2400" b="1" dirty="0" smtClean="0">
                <a:solidFill>
                  <a:srgbClr val="000000"/>
                </a:solidFill>
                <a:latin typeface="Garamond" pitchFamily="18" charset="0"/>
              </a:rPr>
            </a:b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152400"/>
            <a:ext cx="4495800" cy="792162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latin typeface="Bauhaus 93" pitchFamily="82" charset="0"/>
              </a:rPr>
              <a:t>PROSES SEKOLAH RAMAH ANAK </a:t>
            </a:r>
            <a:endParaRPr lang="en-US" dirty="0">
              <a:latin typeface="Bauhaus 93" pitchFamily="82" charset="0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600" y="762000"/>
          <a:ext cx="8686800" cy="579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67200" y="4800600"/>
            <a:ext cx="1905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Arial Rounded MT Bold" pitchFamily="34" charset="0"/>
                <a:cs typeface="Aharoni" pitchFamily="2" charset="-79"/>
              </a:rPr>
              <a:t>PROSES PEMENUHAN 5 KLUSTER HAK ANAK MELALUI 6 KOMPONEN SRA</a:t>
            </a:r>
            <a:endParaRPr lang="en-US" sz="1600" dirty="0">
              <a:latin typeface="Arial Rounded MT Bold" pitchFamily="34" charset="0"/>
              <a:cs typeface="Aharoni" pitchFamily="2" charset="-79"/>
            </a:endParaRPr>
          </a:p>
        </p:txBody>
      </p:sp>
      <p:sp>
        <p:nvSpPr>
          <p:cNvPr id="6" name="Right Arrow 5"/>
          <p:cNvSpPr/>
          <p:nvPr/>
        </p:nvSpPr>
        <p:spPr>
          <a:xfrm rot="16200000">
            <a:off x="4762501" y="4229099"/>
            <a:ext cx="556259" cy="434342"/>
          </a:xfrm>
          <a:prstGeom prst="rightArrow">
            <a:avLst/>
          </a:prstGeom>
          <a:solidFill>
            <a:srgbClr val="29E42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0" y="1447800"/>
            <a:ext cx="13716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TOP DOWN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286000"/>
            <a:ext cx="1752600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MENAWARKAN PADA SEKOLAH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52400" y="3429000"/>
            <a:ext cx="1219200" cy="64633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SEKOLAH BERSEDIA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52400" y="4495800"/>
            <a:ext cx="1371600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KOMITMENT SEKOLAH</a:t>
            </a:r>
            <a:endParaRPr lang="en-US" sz="1600" b="1" dirty="0"/>
          </a:p>
        </p:txBody>
      </p:sp>
      <p:sp>
        <p:nvSpPr>
          <p:cNvPr id="11" name="Right Arrow 10"/>
          <p:cNvSpPr/>
          <p:nvPr/>
        </p:nvSpPr>
        <p:spPr>
          <a:xfrm rot="5400000">
            <a:off x="495300" y="2781300"/>
            <a:ext cx="4572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/>
          <p:cNvSpPr/>
          <p:nvPr/>
        </p:nvSpPr>
        <p:spPr>
          <a:xfrm rot="5400000">
            <a:off x="533400" y="3886200"/>
            <a:ext cx="3810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7162800" y="6172200"/>
            <a:ext cx="1447800" cy="369332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b="1" dirty="0" smtClean="0"/>
              <a:t>BOTTOM UP</a:t>
            </a:r>
            <a:endParaRPr lang="en-US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086600" y="4648200"/>
            <a:ext cx="1600200" cy="147732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INISIATIF DARI SAT. PENDIDIKAN UNTUK MENJADI SRA</a:t>
            </a:r>
            <a:endParaRPr lang="en-US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6972300" y="3657599"/>
            <a:ext cx="1828800" cy="584775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 smtClean="0"/>
              <a:t>KOMITMENT SAT. PENDIDIKAN</a:t>
            </a:r>
            <a:endParaRPr lang="en-US" sz="1600" b="1" dirty="0"/>
          </a:p>
        </p:txBody>
      </p:sp>
      <p:sp>
        <p:nvSpPr>
          <p:cNvPr id="16" name="Right Arrow 15"/>
          <p:cNvSpPr/>
          <p:nvPr/>
        </p:nvSpPr>
        <p:spPr>
          <a:xfrm rot="16200000">
            <a:off x="7620000" y="4038600"/>
            <a:ext cx="381000" cy="838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24459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id-ID" b="1" dirty="0" smtClean="0"/>
              <a:t>TUJUAN </a:t>
            </a:r>
            <a:r>
              <a:rPr lang="en-US" b="1" dirty="0" smtClean="0"/>
              <a:t> SRA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457200" y="762000"/>
          <a:ext cx="8153400" cy="603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4382"/>
                <a:gridCol w="3459018"/>
              </a:tblGrid>
              <a:tr h="281201"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PENCEGAHAN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 smtClean="0">
                          <a:solidFill>
                            <a:schemeClr val="tx1"/>
                          </a:solidFill>
                        </a:rPr>
                        <a:t>PENANGANAN </a:t>
                      </a:r>
                      <a:endParaRPr lang="en-US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  <a:tr h="3528799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MENCEGAH KEKERASAN TERHADAP ANAK DAN WARGA SEKOLAH LAINNYA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MENCEGAH ANAK MENDAPATKAN KESAKITAN KARENA KERACUNAN MAKANAN DAN LINGKUNGAN YANG TIDAK SEHAT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MENCEGAH KECELAKAAN DI SEKOLAH YANG DISEBABKAN PRASARANA MAUPUN BENCANA ALAM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MENCEGAH ANAK MENJADI PEROKOK DAN PENGGUNA NAPZA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MENCIPTAKAN HUBUNGAN  ANTAR WARGA SEKOLAH YANG LEBIH BAIK , AKRAB DAN BERKUALITAS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MEMUDAHKAN PEMANTAUAN KONDISI ANAK SELAMA ANAK BERADA DI SEKOLAH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MEMUDAHKAN MENCAPAI TUJUAN PENDIDIKAN 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MENCIPTAKAN LINGKUNGAN YANG HIJAU DAN TERTATA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CIRI KHUSUS ANAK MENJADI LEBIH BETAH DI SEKOLAH</a:t>
                      </a:r>
                    </a:p>
                    <a:p>
                      <a:pPr marL="342900" indent="-342900">
                        <a:buAutoNum type="arabicPeriod"/>
                      </a:pPr>
                      <a:endParaRPr lang="en-US" sz="800" b="1" baseline="0" dirty="0" smtClean="0"/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400" b="1" baseline="0" dirty="0" smtClean="0"/>
                        <a:t>ANAK TERBIASA DENGAN PEMBIASAAN- PEMBIASAAN YANG POSITIF</a:t>
                      </a:r>
                    </a:p>
                    <a:p>
                      <a:pPr marL="342900" indent="-342900">
                        <a:buNone/>
                      </a:pPr>
                      <a:endParaRPr lang="en-US" baseline="0" dirty="0" smtClean="0"/>
                    </a:p>
                    <a:p>
                      <a:pPr marL="342900" indent="-342900">
                        <a:buAutoNum type="arabicPeriod"/>
                      </a:pPr>
                      <a:endParaRPr lang="en-US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/>
                        <a:t>DENGAN ADANYA MEKANISME PENGADUAN</a:t>
                      </a:r>
                      <a:r>
                        <a:rPr lang="en-US" b="1" baseline="0" dirty="0" smtClean="0"/>
                        <a:t> DAN </a:t>
                      </a:r>
                      <a:r>
                        <a:rPr lang="en-US" b="1" dirty="0" smtClean="0"/>
                        <a:t>RUANG KESEHATAN                             ADA</a:t>
                      </a:r>
                      <a:r>
                        <a:rPr lang="en-US" b="1" baseline="0" dirty="0" smtClean="0"/>
                        <a:t> PENANGANAN SEGERA JIKA ADA MASALAH KESEHATAN ANAK DI SEKOLAH DAN  KASUS PELANGGARAN HAK ANAK  YANG MEMERLUKAN PENANGANAN KHUSUS </a:t>
                      </a:r>
                      <a:endParaRPr lang="en-US" b="1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5" name="Right Arrow 4"/>
          <p:cNvSpPr/>
          <p:nvPr/>
        </p:nvSpPr>
        <p:spPr>
          <a:xfrm>
            <a:off x="6781800" y="1828800"/>
            <a:ext cx="762000" cy="304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736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85800"/>
            <a:ext cx="3581400" cy="1524000"/>
          </a:xfrm>
        </p:spPr>
        <p:txBody>
          <a:bodyPr>
            <a:noAutofit/>
          </a:bodyPr>
          <a:lstStyle/>
          <a:p>
            <a:r>
              <a:rPr lang="en-US" sz="4800" dirty="0" err="1" smtClean="0">
                <a:latin typeface="Andalus" pitchFamily="18" charset="-78"/>
                <a:cs typeface="Andalus" pitchFamily="18" charset="-78"/>
              </a:rPr>
              <a:t>Prinsip</a:t>
            </a:r>
            <a:r>
              <a:rPr lang="en-US" sz="4800" dirty="0" smtClean="0">
                <a:latin typeface="Andalus" pitchFamily="18" charset="-78"/>
                <a:cs typeface="Andalus" pitchFamily="18" charset="-78"/>
              </a:rPr>
              <a:t> </a:t>
            </a:r>
            <a:r>
              <a:rPr lang="en-US" sz="4800" dirty="0" err="1" smtClean="0">
                <a:latin typeface="Andalus" pitchFamily="18" charset="-78"/>
                <a:cs typeface="Andalus" pitchFamily="18" charset="-78"/>
              </a:rPr>
              <a:t>Sekolah</a:t>
            </a:r>
            <a:r>
              <a:rPr lang="en-US" sz="4800" dirty="0" smtClean="0">
                <a:latin typeface="Andalus" pitchFamily="18" charset="-78"/>
                <a:cs typeface="Andalus" pitchFamily="18" charset="-78"/>
              </a:rPr>
              <a:t> Ramah </a:t>
            </a:r>
            <a:r>
              <a:rPr lang="en-US" sz="4800" dirty="0" err="1" smtClean="0">
                <a:latin typeface="Andalus" pitchFamily="18" charset="-78"/>
                <a:cs typeface="Andalus" pitchFamily="18" charset="-78"/>
              </a:rPr>
              <a:t>Anak</a:t>
            </a:r>
            <a:endParaRPr lang="en-US" sz="4800" dirty="0">
              <a:latin typeface="Andalus" pitchFamily="18" charset="-78"/>
              <a:cs typeface="Andalus" pitchFamily="18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38600" y="0"/>
            <a:ext cx="5105400" cy="4572000"/>
          </a:xfrm>
        </p:spPr>
        <p:txBody>
          <a:bodyPr>
            <a:normAutofit lnSpcReduction="10000"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x-none" sz="3200" b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Nondiskriminasi</a:t>
            </a:r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x-none" sz="3200" b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Kepentingan terbaik bagi anak</a:t>
            </a:r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x-none" sz="3200" b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Hidup, kelangsungan hidup, dan perkembangan </a:t>
            </a:r>
            <a:endParaRPr lang="en-US" sz="3200" b="1" dirty="0" smtClean="0">
              <a:solidFill>
                <a:srgbClr val="FF0000"/>
              </a:solidFill>
              <a:latin typeface="Andalus" pitchFamily="18" charset="-78"/>
              <a:cs typeface="Andalus" pitchFamily="18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x-none" sz="3200" b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Penghormatan terhadap pandangan anak</a:t>
            </a:r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</a:pPr>
            <a:r>
              <a:rPr lang="x-none" sz="3200" b="1" smtClean="0">
                <a:solidFill>
                  <a:srgbClr val="FF0000"/>
                </a:solidFill>
                <a:latin typeface="Andalus" pitchFamily="18" charset="-78"/>
                <a:cs typeface="Andalus" pitchFamily="18" charset="-78"/>
              </a:rPr>
              <a:t>Pengelolaan yang baik</a:t>
            </a:r>
            <a:endParaRPr lang="en-US" sz="3200" dirty="0" smtClean="0">
              <a:latin typeface="Andalus" pitchFamily="18" charset="-78"/>
              <a:cs typeface="Andalus" pitchFamily="18" charset="-78"/>
            </a:endParaRPr>
          </a:p>
          <a:p>
            <a:endParaRPr lang="en-US" dirty="0"/>
          </a:p>
        </p:txBody>
      </p:sp>
      <p:pic>
        <p:nvPicPr>
          <p:cNvPr id="90114" name="Picture 2" descr="C:\Documents and Settings\Administrator\Desktop\foto bu Elvi\deskstop 1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3962400" cy="44196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</TotalTime>
  <Words>2163</Words>
  <Application>Microsoft Office PowerPoint</Application>
  <PresentationFormat>On-screen Show (4:3)</PresentationFormat>
  <Paragraphs>507</Paragraphs>
  <Slides>25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Office Theme</vt:lpstr>
      <vt:lpstr>KEBIJAKAN SEKOLAH RAMAH ANAK</vt:lpstr>
      <vt:lpstr>Slide 2</vt:lpstr>
      <vt:lpstr>Slide 3</vt:lpstr>
      <vt:lpstr> BENTUK KEKERASAN DI LINGKUNGAN PENDIDIKAN,  TAHUN 2011-2016 </vt:lpstr>
      <vt:lpstr> ANAK KORBAN NAPZA DAN LAINNYA DI LINGKUNGAN PENDIDIKAN,  TAHUN 2011-2016 </vt:lpstr>
      <vt:lpstr> ANAK KORBAN CYBER CRIME DI LINGKUNGAN PENDIDIKAN,  TAHUN 2011-2016 </vt:lpstr>
      <vt:lpstr>PROSES SEKOLAH RAMAH ANAK </vt:lpstr>
      <vt:lpstr>TUJUAN  SRA</vt:lpstr>
      <vt:lpstr>Prinsip Sekolah Ramah Anak</vt:lpstr>
      <vt:lpstr>KOMPONEN  SRA</vt:lpstr>
      <vt:lpstr>Slide 11</vt:lpstr>
      <vt:lpstr>PROGRAM BERBASIS SEKOLAH  DAN INOVASI YANG DAPAT MENDUKUNG SRA</vt:lpstr>
      <vt:lpstr>STAKE HOLDER SEKOLAH RAMAH ANAK </vt:lpstr>
      <vt:lpstr>Tahapan Pembentukan SRA</vt:lpstr>
      <vt:lpstr>Contoh Pelaksanaan SRA (1)</vt:lpstr>
      <vt:lpstr>Contoh Pelaksanaan SRA (2)</vt:lpstr>
      <vt:lpstr>Slide 17</vt:lpstr>
      <vt:lpstr>PERAN PENDIDIK DALAM PEMENUHAN HAK PENDIDIKAN BAGI ANAK (1)</vt:lpstr>
      <vt:lpstr> PERAN PENDIDIK DALAM PEMENUHAN HAK PENDIDIKAN BAGI ANAK (2)</vt:lpstr>
      <vt:lpstr>PERAN PENDIDIK DALAM PEMENUHAN HAK PENDIDIKAN BAGI ANAK (3)</vt:lpstr>
      <vt:lpstr>PERAN PENDIDIK DALAM PEMENUHAN HAK PENDIDIKAN BAGI ANAK (4)</vt:lpstr>
      <vt:lpstr>MEKANISME PENGADUAN DI SRA</vt:lpstr>
      <vt:lpstr>Tantangan dan Hambatan</vt:lpstr>
      <vt:lpstr>Tantangan dan Hambatan</vt:lpstr>
      <vt:lpstr>PELUANG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Pemenuhan  Hak Pendidikan Anak</dc:title>
  <dc:creator>IBU ELFI</dc:creator>
  <cp:lastModifiedBy>HP</cp:lastModifiedBy>
  <cp:revision>282</cp:revision>
  <dcterms:created xsi:type="dcterms:W3CDTF">2015-04-27T03:03:56Z</dcterms:created>
  <dcterms:modified xsi:type="dcterms:W3CDTF">2018-02-07T08:39:27Z</dcterms:modified>
</cp:coreProperties>
</file>