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4" r:id="rId5"/>
    <p:sldId id="276" r:id="rId6"/>
    <p:sldId id="27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9" y="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6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1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4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3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6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6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9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2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2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2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2357" y="1099168"/>
            <a:ext cx="11590867" cy="994304"/>
          </a:xfrm>
        </p:spPr>
        <p:txBody>
          <a:bodyPr>
            <a:normAutofit fontScale="90000"/>
          </a:bodyPr>
          <a:lstStyle/>
          <a:p>
            <a:pPr algn="r"/>
            <a:r>
              <a:rPr lang="id-ID" sz="4000" dirty="0"/>
              <a:t>Sosialisasi dan </a:t>
            </a:r>
            <a:r>
              <a:rPr lang="en-US" sz="4000" dirty="0" err="1"/>
              <a:t>Pelatihan</a:t>
            </a:r>
            <a:r>
              <a:rPr lang="id-ID" sz="4000" dirty="0"/>
              <a:t> </a:t>
            </a:r>
            <a:br>
              <a:rPr lang="id-ID" sz="4000" dirty="0"/>
            </a:br>
            <a:r>
              <a:rPr lang="id-ID" sz="4000" dirty="0"/>
              <a:t>Penguatan Pendidikan Karakter</a:t>
            </a:r>
            <a:r>
              <a:rPr lang="en-US" sz="4000" dirty="0"/>
              <a:t> </a:t>
            </a:r>
            <a:endParaRPr lang="en-US" sz="48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4" y="5754319"/>
            <a:ext cx="812800" cy="8203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4734" y="6139813"/>
            <a:ext cx="687244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b="1" dirty="0" err="1">
                <a:ea typeface="Arial Narrow" charset="0"/>
                <a:cs typeface="Arial Narrow" charset="0"/>
              </a:rPr>
              <a:t>Kementerian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Pendidikan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dan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Kebudayaan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Republik</a:t>
            </a:r>
            <a:r>
              <a:rPr lang="en-US" sz="2000" b="1" dirty="0">
                <a:ea typeface="Arial Narrow" charset="0"/>
                <a:cs typeface="Arial Narrow" charset="0"/>
              </a:rPr>
              <a:t> Indonesia</a:t>
            </a:r>
          </a:p>
        </p:txBody>
      </p:sp>
      <p:sp>
        <p:nvSpPr>
          <p:cNvPr id="6" name="Rectangle 5"/>
          <p:cNvSpPr/>
          <p:nvPr/>
        </p:nvSpPr>
        <p:spPr>
          <a:xfrm>
            <a:off x="-420138" y="2612593"/>
            <a:ext cx="119613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 dirty="0"/>
              <a:t>MENDESAIN DAN PRESENTASI</a:t>
            </a:r>
          </a:p>
          <a:p>
            <a:pPr algn="r"/>
            <a:r>
              <a:rPr lang="id-ID" sz="4800" b="1" dirty="0"/>
              <a:t>RENCANA TINDAK LANJUT PPK</a:t>
            </a:r>
            <a:endParaRPr lang="en-US" sz="4800" b="1" dirty="0"/>
          </a:p>
        </p:txBody>
      </p:sp>
      <p:sp>
        <p:nvSpPr>
          <p:cNvPr id="7" name="Rectangle 6"/>
          <p:cNvSpPr/>
          <p:nvPr/>
        </p:nvSpPr>
        <p:spPr>
          <a:xfrm>
            <a:off x="-65215" y="4214375"/>
            <a:ext cx="115908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 dirty="0"/>
              <a:t>Modul 7</a:t>
            </a:r>
            <a:endParaRPr lang="en-US" sz="4800" dirty="0"/>
          </a:p>
        </p:txBody>
      </p:sp>
      <p:grpSp>
        <p:nvGrpSpPr>
          <p:cNvPr id="9" name="Group 5"/>
          <p:cNvGrpSpPr/>
          <p:nvPr/>
        </p:nvGrpSpPr>
        <p:grpSpPr>
          <a:xfrm>
            <a:off x="0" y="875654"/>
            <a:ext cx="6864794" cy="212955"/>
            <a:chOff x="0" y="2631522"/>
            <a:chExt cx="15040549" cy="828013"/>
          </a:xfrm>
        </p:grpSpPr>
        <p:grpSp>
          <p:nvGrpSpPr>
            <p:cNvPr id="10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12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3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1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2125133" y="4993409"/>
            <a:ext cx="9338734" cy="430402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d-ID" sz="2000" i="1">
                <a:solidFill>
                  <a:schemeClr val="bg1"/>
                </a:solidFill>
              </a:rPr>
              <a:t>Hotel </a:t>
            </a:r>
            <a:r>
              <a:rPr lang="en-US" sz="2000" i="1">
                <a:solidFill>
                  <a:schemeClr val="bg1"/>
                </a:solidFill>
              </a:rPr>
              <a:t>Mercure Bali, 1-4 Desember 2016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Tujuan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146" y="16637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id-ID" dirty="0"/>
              <a:t>Tujuan pelatihan pada Modul 7 adalah agar peserta: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915423" y="249582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d-ID" dirty="0"/>
              <a:t>Mampu mendesain Rencana Tindak Lanjut PPT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d-ID" dirty="0"/>
              <a:t>Mempresentasikan RTL di hadapan kelompok lain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d-ID" dirty="0"/>
              <a:t>Menyempurnakan RTL setelah memperoleh masukan dari kelompok lain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80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Langkah-Langkah 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id-ID" dirty="0"/>
              <a:t>Peserta dibagi dalam kelompok (masing-masing 5 orang)</a:t>
            </a:r>
          </a:p>
          <a:p>
            <a:pPr marL="514350" indent="-514350">
              <a:buAutoNum type="arabicPeriod"/>
            </a:pPr>
            <a:r>
              <a:rPr lang="id-ID" dirty="0"/>
              <a:t>Peserta bekerja secara mandiri, melihat format RTL yang sudah disiapkan, membuat koreksi dan pembetulan pasca sosialisasi pelatihan (40 menit)</a:t>
            </a:r>
          </a:p>
          <a:p>
            <a:pPr marL="514350" indent="-514350">
              <a:buAutoNum type="arabicPeriod"/>
            </a:pPr>
            <a:r>
              <a:rPr lang="id-ID" dirty="0"/>
              <a:t>Peserta masuk dalam kelompok dan berbagi RTL yang sudah dibuat (110 menit)</a:t>
            </a:r>
          </a:p>
          <a:p>
            <a:pPr marL="514350" indent="-514350">
              <a:buAutoNum type="arabicPeriod"/>
            </a:pPr>
            <a:r>
              <a:rPr lang="id-ID" dirty="0"/>
              <a:t>Peserta lain memberikan tanggapan dan masukan perbaikan bila diperlukan</a:t>
            </a:r>
          </a:p>
          <a:p>
            <a:pPr marL="514350" indent="-514350">
              <a:buAutoNum type="arabicPeriod"/>
            </a:pPr>
            <a:r>
              <a:rPr lang="id-ID" dirty="0"/>
              <a:t>Peserta menyempurnakan RTL setelah memperoleh masukan dari kelompok (15 menit)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Refleksi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id-ID" sz="4800" dirty="0"/>
              <a:t>Apakah hal yang menarik dan berkesan yang Anda temukan saat berbagi RTL dengan peserta lain?</a:t>
            </a:r>
          </a:p>
          <a:p>
            <a:pPr marL="514350" indent="-514350">
              <a:buAutoNum type="arabicPeriod"/>
            </a:pPr>
            <a:r>
              <a:rPr lang="id-ID" sz="4800" dirty="0"/>
              <a:t>Hal-hal positif apa yang Anda temukan?</a:t>
            </a: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Tanya Jawab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026" name="Picture 2" descr="Hasil gambar untuk ask and ques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685" y="1876096"/>
            <a:ext cx="7790143" cy="361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11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rsegi panjang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9" name="Konektor Panah Lurus 8"/>
          <p:cNvCxnSpPr/>
          <p:nvPr/>
        </p:nvCxnSpPr>
        <p:spPr>
          <a:xfrm>
            <a:off x="1316735" y="3630706"/>
            <a:ext cx="9872294" cy="0"/>
          </a:xfrm>
          <a:prstGeom prst="straightConnector1">
            <a:avLst/>
          </a:prstGeom>
          <a:ln w="2857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rsegi panjang 10"/>
          <p:cNvSpPr/>
          <p:nvPr/>
        </p:nvSpPr>
        <p:spPr>
          <a:xfrm>
            <a:off x="6723529" y="2514600"/>
            <a:ext cx="4304135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TERIMA KASIH</a:t>
            </a:r>
            <a:endParaRPr lang="id-ID" sz="4000" dirty="0"/>
          </a:p>
        </p:txBody>
      </p:sp>
    </p:spTree>
    <p:extLst>
      <p:ext uri="{BB962C8B-B14F-4D97-AF65-F5344CB8AC3E}">
        <p14:creationId xmlns:p14="http://schemas.microsoft.com/office/powerpoint/2010/main" val="339876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521</TotalTime>
  <Words>151</Words>
  <Application>Microsoft Office PowerPoint</Application>
  <PresentationFormat>Widescreen</PresentationFormat>
  <Paragraphs>22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Arial Narrow</vt:lpstr>
      <vt:lpstr>Calibri</vt:lpstr>
      <vt:lpstr>Calibri Light</vt:lpstr>
      <vt:lpstr>Helvetica Neue</vt:lpstr>
      <vt:lpstr>Office Theme</vt:lpstr>
      <vt:lpstr>Sosialisasi dan Pelatihan  Penguatan Pendidikan Karakter </vt:lpstr>
      <vt:lpstr>Tujuan</vt:lpstr>
      <vt:lpstr>Langkah-Langkah </vt:lpstr>
      <vt:lpstr>Refleksi</vt:lpstr>
      <vt:lpstr>Tanya Jawab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Rapat Persiapan Pelatihan PPK Tahap 2</dc:title>
  <dc:creator>Tsalitsa Haura Syarifah</dc:creator>
  <cp:lastModifiedBy>DELL</cp:lastModifiedBy>
  <cp:revision>55</cp:revision>
  <dcterms:created xsi:type="dcterms:W3CDTF">2016-10-03T23:36:59Z</dcterms:created>
  <dcterms:modified xsi:type="dcterms:W3CDTF">2016-12-02T02:57:11Z</dcterms:modified>
</cp:coreProperties>
</file>