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2" r:id="rId14"/>
    <p:sldId id="273" r:id="rId15"/>
    <p:sldId id="274" r:id="rId16"/>
    <p:sldId id="275" r:id="rId17"/>
    <p:sldId id="271" r:id="rId18"/>
    <p:sldId id="283" r:id="rId19"/>
    <p:sldId id="281" r:id="rId20"/>
    <p:sldId id="270" r:id="rId21"/>
    <p:sldId id="276" r:id="rId22"/>
    <p:sldId id="277" r:id="rId23"/>
    <p:sldId id="278" r:id="rId24"/>
    <p:sldId id="279" r:id="rId25"/>
    <p:sldId id="285" r:id="rId26"/>
    <p:sldId id="286" r:id="rId27"/>
    <p:sldId id="287" r:id="rId28"/>
    <p:sldId id="289" r:id="rId29"/>
    <p:sldId id="28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99FF"/>
    <a:srgbClr val="FFFF99"/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588" autoAdjust="0"/>
  </p:normalViewPr>
  <p:slideViewPr>
    <p:cSldViewPr>
      <p:cViewPr>
        <p:scale>
          <a:sx n="85" d="100"/>
          <a:sy n="85" d="100"/>
        </p:scale>
        <p:origin x="-1960" y="-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F751EE-6405-4633-815B-451274B32343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7401FD9-C3A2-450B-B176-7085FE17F44F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Mewujudkan</a:t>
          </a:r>
          <a:r>
            <a: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Akses</a:t>
          </a:r>
          <a:r>
            <a: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yang </a:t>
          </a:r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Meluas</a:t>
          </a:r>
          <a:r>
            <a: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Merata</a:t>
          </a:r>
          <a:r>
            <a: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dan</a:t>
          </a:r>
          <a:r>
            <a:rPr lang="en-U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0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Berkeadilan</a:t>
          </a:r>
          <a:endParaRPr lang="en-US" sz="2000" dirty="0">
            <a:solidFill>
              <a:schemeClr val="bg1"/>
            </a:solidFill>
          </a:endParaRPr>
        </a:p>
      </dgm:t>
    </dgm:pt>
    <dgm:pt modelId="{92A8EDDD-D40C-48B5-9C57-DC85DACBE32B}" type="parTrans" cxnId="{33CD8660-89EA-4591-AEFA-E4F97024C42F}">
      <dgm:prSet/>
      <dgm:spPr/>
      <dgm:t>
        <a:bodyPr/>
        <a:lstStyle/>
        <a:p>
          <a:endParaRPr lang="en-US"/>
        </a:p>
      </dgm:t>
    </dgm:pt>
    <dgm:pt modelId="{41CD5004-DD38-43A3-847B-1301C2E803DA}" type="sibTrans" cxnId="{33CD8660-89EA-4591-AEFA-E4F97024C42F}">
      <dgm:prSet/>
      <dgm:spPr/>
      <dgm:t>
        <a:bodyPr/>
        <a:lstStyle/>
        <a:p>
          <a:endParaRPr lang="en-US"/>
        </a:p>
      </dgm:t>
    </dgm:pt>
    <dgm:pt modelId="{83F6FAD2-F720-4CB9-8B0A-45F2726405C3}">
      <dgm:prSet phldrT="[Text]" custT="1"/>
      <dgm:spPr>
        <a:solidFill>
          <a:srgbClr val="0099FF"/>
        </a:solidFill>
      </dgm:spPr>
      <dgm:t>
        <a:bodyPr/>
        <a:lstStyle/>
        <a:p>
          <a:r>
            <a:rPr lang="pt-BR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Rasio Siswa per Kelas (R-S/K)</a:t>
          </a:r>
          <a:endParaRPr lang="en-US" sz="1050" dirty="0"/>
        </a:p>
      </dgm:t>
    </dgm:pt>
    <dgm:pt modelId="{17A938A2-88ED-4D7D-B5B5-BD0D694FC1C8}" type="parTrans" cxnId="{DC9A99E3-E5AC-4532-891C-462193C685A2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1010791-1C6D-47FA-BE46-DAF170B54C77}" type="sibTrans" cxnId="{DC9A99E3-E5AC-4532-891C-462193C685A2}">
      <dgm:prSet/>
      <dgm:spPr/>
      <dgm:t>
        <a:bodyPr/>
        <a:lstStyle/>
        <a:p>
          <a:endParaRPr lang="en-US"/>
        </a:p>
      </dgm:t>
    </dgm:pt>
    <dgm:pt modelId="{09DE8286-CA74-4A77-B12C-12FE56ABDC57}">
      <dgm:prSet phldrT="[Text]" custT="1"/>
      <dgm:spPr>
        <a:solidFill>
          <a:srgbClr val="0099FF"/>
        </a:solidFill>
      </dgm:spPr>
      <dgm:t>
        <a:bodyPr/>
        <a:lstStyle/>
        <a:p>
          <a:r>
            <a:rPr lang="pt-BR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Rasio Kelas per Ruang Kelas (R-K/RK)</a:t>
          </a:r>
          <a:endParaRPr lang="en-US" sz="1050" dirty="0"/>
        </a:p>
      </dgm:t>
    </dgm:pt>
    <dgm:pt modelId="{81F4E35F-7042-403D-BD45-D1FB8E6ECFC3}" type="parTrans" cxnId="{4FDA3AF3-AF4A-4350-A9A4-8943D05D541E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3913D2AA-4E6B-4911-ABCC-D774260F6E45}" type="sibTrans" cxnId="{4FDA3AF3-AF4A-4350-A9A4-8943D05D541E}">
      <dgm:prSet/>
      <dgm:spPr/>
      <dgm:t>
        <a:bodyPr/>
        <a:lstStyle/>
        <a:p>
          <a:endParaRPr lang="en-US"/>
        </a:p>
      </dgm:t>
    </dgm:pt>
    <dgm:pt modelId="{FA90BBD5-A133-478D-8431-1602CFEB7B0F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Perpustakaan</a:t>
          </a:r>
          <a:endParaRPr lang="en-US" sz="1050" dirty="0"/>
        </a:p>
      </dgm:t>
    </dgm:pt>
    <dgm:pt modelId="{7A25FF07-28A9-402D-BD32-9A3BCD36215D}" type="parTrans" cxnId="{D3EBCCD3-1B0B-4579-9712-0530837B1DF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839FB9C6-5064-4932-8118-68ABC7452DF0}" type="sibTrans" cxnId="{D3EBCCD3-1B0B-4579-9712-0530837B1DF7}">
      <dgm:prSet/>
      <dgm:spPr/>
      <dgm:t>
        <a:bodyPr/>
        <a:lstStyle/>
        <a:p>
          <a:endParaRPr lang="en-US"/>
        </a:p>
      </dgm:t>
    </dgm:pt>
    <dgm:pt modelId="{52436150-CB96-4D9A-9428-B715D33EBB26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Ruang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UKS</a:t>
          </a:r>
          <a:endParaRPr lang="en-US" sz="1050" dirty="0"/>
        </a:p>
      </dgm:t>
    </dgm:pt>
    <dgm:pt modelId="{649B8C48-2DAB-4478-82AB-51CCE349065E}" type="parTrans" cxnId="{C6A1D57F-3DCB-4DC0-BC60-8E4FF29F59C0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7ACC4F4B-9633-491B-A54D-AA9246D35D3C}" type="sibTrans" cxnId="{C6A1D57F-3DCB-4DC0-BC60-8E4FF29F59C0}">
      <dgm:prSet/>
      <dgm:spPr/>
      <dgm:t>
        <a:bodyPr/>
        <a:lstStyle/>
        <a:p>
          <a:endParaRPr lang="en-US"/>
        </a:p>
      </dgm:t>
    </dgm:pt>
    <dgm:pt modelId="{7B20271E-8645-4A3F-81D7-65947A33B60A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Tempat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Olahraga</a:t>
          </a:r>
          <a:endParaRPr lang="en-US" sz="1050" dirty="0"/>
        </a:p>
      </dgm:t>
    </dgm:pt>
    <dgm:pt modelId="{621B6722-086C-46C2-88FF-B3C5BBA2E6D5}" type="parTrans" cxnId="{E8579E29-6A24-44DC-9A03-2F5BFFEA33D7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8C2EDE3E-6B8C-4669-A4D9-EABBA4B2C391}" type="sibTrans" cxnId="{E8579E29-6A24-44DC-9A03-2F5BFFEA33D7}">
      <dgm:prSet/>
      <dgm:spPr/>
      <dgm:t>
        <a:bodyPr/>
        <a:lstStyle/>
        <a:p>
          <a:endParaRPr lang="en-US"/>
        </a:p>
      </dgm:t>
    </dgm:pt>
    <dgm:pt modelId="{28611D3E-0FAA-4550-B551-24080508FD2F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Laboratorium</a:t>
          </a:r>
          <a:endParaRPr lang="en-US" sz="1050" dirty="0"/>
        </a:p>
      </dgm:t>
    </dgm:pt>
    <dgm:pt modelId="{31132ADB-FA57-479C-9154-2EBA73C37B31}" type="parTrans" cxnId="{D6183B12-77B5-4F58-BEC7-450B7E70FC0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4BD3983-0EBB-4EBA-A088-5C957F188E57}" type="sibTrans" cxnId="{D6183B12-77B5-4F58-BEC7-450B7E70FC0F}">
      <dgm:prSet/>
      <dgm:spPr/>
      <dgm:t>
        <a:bodyPr/>
        <a:lstStyle/>
        <a:p>
          <a:endParaRPr lang="en-US"/>
        </a:p>
      </dgm:t>
    </dgm:pt>
    <dgm:pt modelId="{4B24B27E-B202-4330-B604-9901C2FF7E9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Angka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Partisipasi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Murni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(APM) </a:t>
          </a:r>
          <a:endParaRPr lang="en-US" sz="1050" dirty="0"/>
        </a:p>
      </dgm:t>
    </dgm:pt>
    <dgm:pt modelId="{4906639A-CD99-44E3-A042-1241F61F1B8F}" type="parTrans" cxnId="{C88733A4-4F73-4085-8422-7C6B67A027F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7B71078A-5D1B-42EB-A8B9-2409FDE1A7D9}" type="sibTrans" cxnId="{C88733A4-4F73-4085-8422-7C6B67A027FF}">
      <dgm:prSet/>
      <dgm:spPr/>
      <dgm:t>
        <a:bodyPr/>
        <a:lstStyle/>
        <a:p>
          <a:endParaRPr lang="en-US"/>
        </a:p>
      </dgm:t>
    </dgm:pt>
    <dgm:pt modelId="{B9A1EA31-A380-4D2E-8224-44F386A7663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Angka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Partisipasi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Kasar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(APK)</a:t>
          </a:r>
          <a:endParaRPr lang="en-US" sz="1050" dirty="0"/>
        </a:p>
      </dgm:t>
    </dgm:pt>
    <dgm:pt modelId="{ADD87439-0A70-44B8-9FF8-F25F5D1BD1C9}" type="parTrans" cxnId="{86DFF984-D94F-4DD0-BF29-AAFB9A7D79CC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4E964991-35AA-4CAA-9C88-AC341F9673F9}" type="sibTrans" cxnId="{86DFF984-D94F-4DD0-BF29-AAFB9A7D79CC}">
      <dgm:prSet/>
      <dgm:spPr/>
      <dgm:t>
        <a:bodyPr/>
        <a:lstStyle/>
        <a:p>
          <a:endParaRPr lang="en-US"/>
        </a:p>
      </dgm:t>
    </dgm:pt>
    <dgm:pt modelId="{7D965209-26E2-4988-AD38-BDDBE43FA2CC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Tingkat </a:t>
          </a:r>
          <a:r>
            <a:rPr lang="en-US" sz="1050" b="0" i="0" u="none" strike="noStrike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Pelayanan</a:t>
          </a:r>
          <a:r>
            <a:rPr lang="en-US" sz="1050" b="0" i="0" u="none" strike="noStrike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Sekolah</a:t>
          </a:r>
          <a:r>
            <a:rPr lang="en-US" sz="1050" b="0" i="0" u="none" strike="noStrike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(TPS)</a:t>
          </a:r>
          <a:endParaRPr lang="en-US" sz="1050" dirty="0">
            <a:solidFill>
              <a:schemeClr val="bg1"/>
            </a:solidFill>
          </a:endParaRPr>
        </a:p>
      </dgm:t>
    </dgm:pt>
    <dgm:pt modelId="{829D1A74-C9CA-420F-A816-41D9C362C170}" type="parTrans" cxnId="{4A139268-9D1E-4530-A4F5-E6FCD3BB7665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B6BE187F-3D5E-492E-B94F-EC66A892ED01}" type="sibTrans" cxnId="{4A139268-9D1E-4530-A4F5-E6FCD3BB7665}">
      <dgm:prSet/>
      <dgm:spPr/>
      <dgm:t>
        <a:bodyPr/>
        <a:lstStyle/>
        <a:p>
          <a:endParaRPr lang="en-US"/>
        </a:p>
      </dgm:t>
    </dgm:pt>
    <dgm:pt modelId="{AF0EBB17-82B4-4E8B-98DD-3F1C40223AD1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050" b="0" i="0" u="none" strike="noStrike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Satuan Biaya (SB)</a:t>
          </a:r>
          <a:endParaRPr lang="en-US" sz="1050" dirty="0">
            <a:solidFill>
              <a:schemeClr val="bg1"/>
            </a:solidFill>
          </a:endParaRPr>
        </a:p>
      </dgm:t>
    </dgm:pt>
    <dgm:pt modelId="{A7B0BCCE-324F-437C-A4E0-E46D8B37A24D}" type="parTrans" cxnId="{CCE5565E-0B56-4709-A117-D5EA0B17409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15EFC16-2C48-44CF-9F96-791143FDFE55}" type="sibTrans" cxnId="{CCE5565E-0B56-4709-A117-D5EA0B174099}">
      <dgm:prSet/>
      <dgm:spPr/>
      <dgm:t>
        <a:bodyPr/>
        <a:lstStyle/>
        <a:p>
          <a:endParaRPr lang="en-US"/>
        </a:p>
      </dgm:t>
    </dgm:pt>
    <dgm:pt modelId="{14EB47D9-C8DC-4781-B5D1-F55948E22423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050" b="0" i="0" u="none" strike="noStrike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Perbedaan</a:t>
          </a:r>
          <a:r>
            <a:rPr lang="en-US" sz="1050" b="0" i="0" u="none" strike="noStrike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Gender APK (PG APK)</a:t>
          </a:r>
          <a:endParaRPr lang="en-US" sz="1050" dirty="0">
            <a:solidFill>
              <a:schemeClr val="bg1"/>
            </a:solidFill>
          </a:endParaRPr>
        </a:p>
      </dgm:t>
    </dgm:pt>
    <dgm:pt modelId="{391FAD11-81D1-40EE-B0F6-B35E6139165E}" type="parTrans" cxnId="{5AA02DB3-0A25-417B-B792-1040E7258904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E736671-7B44-4F38-B13C-208080C639E9}" type="sibTrans" cxnId="{5AA02DB3-0A25-417B-B792-1040E7258904}">
      <dgm:prSet/>
      <dgm:spPr/>
      <dgm:t>
        <a:bodyPr/>
        <a:lstStyle/>
        <a:p>
          <a:endParaRPr lang="en-US"/>
        </a:p>
      </dgm:t>
    </dgm:pt>
    <dgm:pt modelId="{DC8546AB-666B-4D0E-A024-8DF6FF21943B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Indeks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Paritas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Gender APK (IPG APK)</a:t>
          </a:r>
          <a:endParaRPr lang="en-US" sz="1050" dirty="0"/>
        </a:p>
      </dgm:t>
    </dgm:pt>
    <dgm:pt modelId="{B1DCD21B-D9A1-4A4F-AE47-4A64FDECAC55}" type="parTrans" cxnId="{10F06FCD-FB72-4DD9-81B6-20B5B146324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8957B130-6257-4B68-8B97-B23ADB1F2C03}" type="sibTrans" cxnId="{10F06FCD-FB72-4DD9-81B6-20B5B146324F}">
      <dgm:prSet/>
      <dgm:spPr/>
      <dgm:t>
        <a:bodyPr/>
        <a:lstStyle/>
        <a:p>
          <a:endParaRPr lang="en-US"/>
        </a:p>
      </dgm:t>
    </dgm:pt>
    <dgm:pt modelId="{02AE132B-91FC-4153-8443-CBD6EEC35AF3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Siswa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Swasta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(% S-</a:t>
          </a:r>
          <a:r>
            <a:rPr lang="en-US" sz="1050" b="0" i="0" u="none" strike="noStrike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Swt</a:t>
          </a:r>
          <a:r>
            <a:rPr lang="en-US" sz="1050" b="0" i="0" u="none" strike="noStrike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)</a:t>
          </a:r>
          <a:endParaRPr lang="en-US" sz="1050" dirty="0"/>
        </a:p>
      </dgm:t>
    </dgm:pt>
    <dgm:pt modelId="{5409D1A9-4487-4438-A9C7-DCA8AF5BC279}" type="parTrans" cxnId="{DC3ECA9D-DEF7-4F14-A0CC-32AB3B9AEDE8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B4529B72-78F0-4CA2-B5E2-D047B374A9A1}" type="sibTrans" cxnId="{DC3ECA9D-DEF7-4F14-A0CC-32AB3B9AEDE8}">
      <dgm:prSet/>
      <dgm:spPr/>
      <dgm:t>
        <a:bodyPr/>
        <a:lstStyle/>
        <a:p>
          <a:endParaRPr lang="en-US"/>
        </a:p>
      </dgm:t>
    </dgm:pt>
    <dgm:pt modelId="{EEC7BCE7-2738-420A-883D-2521EA9553EF}" type="pres">
      <dgm:prSet presAssocID="{68F751EE-6405-4633-815B-451274B3234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043F53E-B172-4669-A1C6-5C346ACAD512}" type="pres">
      <dgm:prSet presAssocID="{67401FD9-C3A2-450B-B176-7085FE17F44F}" presName="centerShape" presStyleLbl="node0" presStyleIdx="0" presStyleCnt="1" custScaleX="316565" custScaleY="316992"/>
      <dgm:spPr/>
      <dgm:t>
        <a:bodyPr/>
        <a:lstStyle/>
        <a:p>
          <a:endParaRPr lang="en-US"/>
        </a:p>
      </dgm:t>
    </dgm:pt>
    <dgm:pt modelId="{5B4DDF3E-472F-41E9-BCC1-9FE88C86D572}" type="pres">
      <dgm:prSet presAssocID="{17A938A2-88ED-4D7D-B5B5-BD0D694FC1C8}" presName="Name9" presStyleLbl="parChTrans1D2" presStyleIdx="0" presStyleCnt="13"/>
      <dgm:spPr/>
      <dgm:t>
        <a:bodyPr/>
        <a:lstStyle/>
        <a:p>
          <a:endParaRPr lang="en-US"/>
        </a:p>
      </dgm:t>
    </dgm:pt>
    <dgm:pt modelId="{2B1F3629-F4CC-425A-A58E-884F65E463D3}" type="pres">
      <dgm:prSet presAssocID="{17A938A2-88ED-4D7D-B5B5-BD0D694FC1C8}" presName="connTx" presStyleLbl="parChTrans1D2" presStyleIdx="0" presStyleCnt="13"/>
      <dgm:spPr/>
      <dgm:t>
        <a:bodyPr/>
        <a:lstStyle/>
        <a:p>
          <a:endParaRPr lang="en-US"/>
        </a:p>
      </dgm:t>
    </dgm:pt>
    <dgm:pt modelId="{54DF2CC4-B1CD-4765-B5DF-4D47F97DFF3C}" type="pres">
      <dgm:prSet presAssocID="{83F6FAD2-F720-4CB9-8B0A-45F2726405C3}" presName="node" presStyleLbl="node1" presStyleIdx="0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BCE0BB-38D0-4A19-8562-7E8FD903DA72}" type="pres">
      <dgm:prSet presAssocID="{81F4E35F-7042-403D-BD45-D1FB8E6ECFC3}" presName="Name9" presStyleLbl="parChTrans1D2" presStyleIdx="1" presStyleCnt="13"/>
      <dgm:spPr/>
      <dgm:t>
        <a:bodyPr/>
        <a:lstStyle/>
        <a:p>
          <a:endParaRPr lang="en-US"/>
        </a:p>
      </dgm:t>
    </dgm:pt>
    <dgm:pt modelId="{B8F72E45-7718-4BEE-AF93-42E9832FA578}" type="pres">
      <dgm:prSet presAssocID="{81F4E35F-7042-403D-BD45-D1FB8E6ECFC3}" presName="connTx" presStyleLbl="parChTrans1D2" presStyleIdx="1" presStyleCnt="13"/>
      <dgm:spPr/>
      <dgm:t>
        <a:bodyPr/>
        <a:lstStyle/>
        <a:p>
          <a:endParaRPr lang="en-US"/>
        </a:p>
      </dgm:t>
    </dgm:pt>
    <dgm:pt modelId="{F1BE50F8-55FE-4B72-B31D-F794B99E0D3C}" type="pres">
      <dgm:prSet presAssocID="{09DE8286-CA74-4A77-B12C-12FE56ABDC57}" presName="node" presStyleLbl="node1" presStyleIdx="1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D5ED87-9CFC-4366-A9E6-4D75B87BF5E2}" type="pres">
      <dgm:prSet presAssocID="{7A25FF07-28A9-402D-BD32-9A3BCD36215D}" presName="Name9" presStyleLbl="parChTrans1D2" presStyleIdx="2" presStyleCnt="13"/>
      <dgm:spPr/>
      <dgm:t>
        <a:bodyPr/>
        <a:lstStyle/>
        <a:p>
          <a:endParaRPr lang="en-US"/>
        </a:p>
      </dgm:t>
    </dgm:pt>
    <dgm:pt modelId="{A0D2032A-B560-4533-AC96-8F81F7F27CA1}" type="pres">
      <dgm:prSet presAssocID="{7A25FF07-28A9-402D-BD32-9A3BCD36215D}" presName="connTx" presStyleLbl="parChTrans1D2" presStyleIdx="2" presStyleCnt="13"/>
      <dgm:spPr/>
      <dgm:t>
        <a:bodyPr/>
        <a:lstStyle/>
        <a:p>
          <a:endParaRPr lang="en-US"/>
        </a:p>
      </dgm:t>
    </dgm:pt>
    <dgm:pt modelId="{B97F2A8B-4E1E-45DD-8823-175A520D8418}" type="pres">
      <dgm:prSet presAssocID="{FA90BBD5-A133-478D-8431-1602CFEB7B0F}" presName="node" presStyleLbl="node1" presStyleIdx="2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0E3E6E-E467-4B8D-AD7E-317132E0F008}" type="pres">
      <dgm:prSet presAssocID="{649B8C48-2DAB-4478-82AB-51CCE349065E}" presName="Name9" presStyleLbl="parChTrans1D2" presStyleIdx="3" presStyleCnt="13"/>
      <dgm:spPr/>
      <dgm:t>
        <a:bodyPr/>
        <a:lstStyle/>
        <a:p>
          <a:endParaRPr lang="en-US"/>
        </a:p>
      </dgm:t>
    </dgm:pt>
    <dgm:pt modelId="{9ACCA541-82B3-41CC-8FB5-6DD84A14EE44}" type="pres">
      <dgm:prSet presAssocID="{649B8C48-2DAB-4478-82AB-51CCE349065E}" presName="connTx" presStyleLbl="parChTrans1D2" presStyleIdx="3" presStyleCnt="13"/>
      <dgm:spPr/>
      <dgm:t>
        <a:bodyPr/>
        <a:lstStyle/>
        <a:p>
          <a:endParaRPr lang="en-US"/>
        </a:p>
      </dgm:t>
    </dgm:pt>
    <dgm:pt modelId="{E4D39C65-243F-4C9E-B045-A82828311559}" type="pres">
      <dgm:prSet presAssocID="{52436150-CB96-4D9A-9428-B715D33EBB26}" presName="node" presStyleLbl="node1" presStyleIdx="3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6C1B1F7-249D-4363-B62B-CA462341ACD1}" type="pres">
      <dgm:prSet presAssocID="{621B6722-086C-46C2-88FF-B3C5BBA2E6D5}" presName="Name9" presStyleLbl="parChTrans1D2" presStyleIdx="4" presStyleCnt="13"/>
      <dgm:spPr/>
      <dgm:t>
        <a:bodyPr/>
        <a:lstStyle/>
        <a:p>
          <a:endParaRPr lang="en-US"/>
        </a:p>
      </dgm:t>
    </dgm:pt>
    <dgm:pt modelId="{0690EE46-0763-45A3-9B99-B6D2B788B40D}" type="pres">
      <dgm:prSet presAssocID="{621B6722-086C-46C2-88FF-B3C5BBA2E6D5}" presName="connTx" presStyleLbl="parChTrans1D2" presStyleIdx="4" presStyleCnt="13"/>
      <dgm:spPr/>
      <dgm:t>
        <a:bodyPr/>
        <a:lstStyle/>
        <a:p>
          <a:endParaRPr lang="en-US"/>
        </a:p>
      </dgm:t>
    </dgm:pt>
    <dgm:pt modelId="{97DE0450-125E-4081-9DC0-51B06DEF8ED3}" type="pres">
      <dgm:prSet presAssocID="{7B20271E-8645-4A3F-81D7-65947A33B60A}" presName="node" presStyleLbl="node1" presStyleIdx="4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16C389-827B-4D2C-86A5-1D62CEEDC629}" type="pres">
      <dgm:prSet presAssocID="{31132ADB-FA57-479C-9154-2EBA73C37B31}" presName="Name9" presStyleLbl="parChTrans1D2" presStyleIdx="5" presStyleCnt="13"/>
      <dgm:spPr/>
      <dgm:t>
        <a:bodyPr/>
        <a:lstStyle/>
        <a:p>
          <a:endParaRPr lang="en-US"/>
        </a:p>
      </dgm:t>
    </dgm:pt>
    <dgm:pt modelId="{3D936A92-2E88-41CE-8C4B-C45440200D06}" type="pres">
      <dgm:prSet presAssocID="{31132ADB-FA57-479C-9154-2EBA73C37B31}" presName="connTx" presStyleLbl="parChTrans1D2" presStyleIdx="5" presStyleCnt="13"/>
      <dgm:spPr/>
      <dgm:t>
        <a:bodyPr/>
        <a:lstStyle/>
        <a:p>
          <a:endParaRPr lang="en-US"/>
        </a:p>
      </dgm:t>
    </dgm:pt>
    <dgm:pt modelId="{31510FEC-5753-497A-96D0-79E966AA6BA5}" type="pres">
      <dgm:prSet presAssocID="{28611D3E-0FAA-4550-B551-24080508FD2F}" presName="node" presStyleLbl="node1" presStyleIdx="5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B19241-1234-4F81-B66A-65F6A49A09AE}" type="pres">
      <dgm:prSet presAssocID="{4906639A-CD99-44E3-A042-1241F61F1B8F}" presName="Name9" presStyleLbl="parChTrans1D2" presStyleIdx="6" presStyleCnt="13"/>
      <dgm:spPr/>
      <dgm:t>
        <a:bodyPr/>
        <a:lstStyle/>
        <a:p>
          <a:endParaRPr lang="en-US"/>
        </a:p>
      </dgm:t>
    </dgm:pt>
    <dgm:pt modelId="{95299DB1-2ABB-4E0D-8677-4345FFE1EB41}" type="pres">
      <dgm:prSet presAssocID="{4906639A-CD99-44E3-A042-1241F61F1B8F}" presName="connTx" presStyleLbl="parChTrans1D2" presStyleIdx="6" presStyleCnt="13"/>
      <dgm:spPr/>
      <dgm:t>
        <a:bodyPr/>
        <a:lstStyle/>
        <a:p>
          <a:endParaRPr lang="en-US"/>
        </a:p>
      </dgm:t>
    </dgm:pt>
    <dgm:pt modelId="{5D6F558C-F069-4FAC-BD88-BA6FCB8180BC}" type="pres">
      <dgm:prSet presAssocID="{4B24B27E-B202-4330-B604-9901C2FF7E99}" presName="node" presStyleLbl="node1" presStyleIdx="6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846942-B720-4B22-BC1A-0DC51A9F47CE}" type="pres">
      <dgm:prSet presAssocID="{ADD87439-0A70-44B8-9FF8-F25F5D1BD1C9}" presName="Name9" presStyleLbl="parChTrans1D2" presStyleIdx="7" presStyleCnt="13"/>
      <dgm:spPr/>
      <dgm:t>
        <a:bodyPr/>
        <a:lstStyle/>
        <a:p>
          <a:endParaRPr lang="en-US"/>
        </a:p>
      </dgm:t>
    </dgm:pt>
    <dgm:pt modelId="{EF0B98B5-4B84-4CE7-8D8C-532C038DC199}" type="pres">
      <dgm:prSet presAssocID="{ADD87439-0A70-44B8-9FF8-F25F5D1BD1C9}" presName="connTx" presStyleLbl="parChTrans1D2" presStyleIdx="7" presStyleCnt="13"/>
      <dgm:spPr/>
      <dgm:t>
        <a:bodyPr/>
        <a:lstStyle/>
        <a:p>
          <a:endParaRPr lang="en-US"/>
        </a:p>
      </dgm:t>
    </dgm:pt>
    <dgm:pt modelId="{6A5CC81D-C493-4172-92E0-035C9B3348AC}" type="pres">
      <dgm:prSet presAssocID="{B9A1EA31-A380-4D2E-8224-44F386A76639}" presName="node" presStyleLbl="node1" presStyleIdx="7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2EAD4D-BC39-41C9-BAEC-629671B1C201}" type="pres">
      <dgm:prSet presAssocID="{829D1A74-C9CA-420F-A816-41D9C362C170}" presName="Name9" presStyleLbl="parChTrans1D2" presStyleIdx="8" presStyleCnt="13"/>
      <dgm:spPr/>
      <dgm:t>
        <a:bodyPr/>
        <a:lstStyle/>
        <a:p>
          <a:endParaRPr lang="en-US"/>
        </a:p>
      </dgm:t>
    </dgm:pt>
    <dgm:pt modelId="{8C384D75-4712-4995-AA59-0F8665A9E383}" type="pres">
      <dgm:prSet presAssocID="{829D1A74-C9CA-420F-A816-41D9C362C170}" presName="connTx" presStyleLbl="parChTrans1D2" presStyleIdx="8" presStyleCnt="13"/>
      <dgm:spPr/>
      <dgm:t>
        <a:bodyPr/>
        <a:lstStyle/>
        <a:p>
          <a:endParaRPr lang="en-US"/>
        </a:p>
      </dgm:t>
    </dgm:pt>
    <dgm:pt modelId="{2BD4603A-47FD-44F2-A33F-BB3EACE806C8}" type="pres">
      <dgm:prSet presAssocID="{7D965209-26E2-4988-AD38-BDDBE43FA2CC}" presName="node" presStyleLbl="node1" presStyleIdx="8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4BCF9F-8EEC-49F8-B7A8-E219A5ECCD3B}" type="pres">
      <dgm:prSet presAssocID="{A7B0BCCE-324F-437C-A4E0-E46D8B37A24D}" presName="Name9" presStyleLbl="parChTrans1D2" presStyleIdx="9" presStyleCnt="13"/>
      <dgm:spPr/>
      <dgm:t>
        <a:bodyPr/>
        <a:lstStyle/>
        <a:p>
          <a:endParaRPr lang="en-US"/>
        </a:p>
      </dgm:t>
    </dgm:pt>
    <dgm:pt modelId="{7C4017A3-8889-4ECE-81B8-1B5C84E9CCC1}" type="pres">
      <dgm:prSet presAssocID="{A7B0BCCE-324F-437C-A4E0-E46D8B37A24D}" presName="connTx" presStyleLbl="parChTrans1D2" presStyleIdx="9" presStyleCnt="13"/>
      <dgm:spPr/>
      <dgm:t>
        <a:bodyPr/>
        <a:lstStyle/>
        <a:p>
          <a:endParaRPr lang="en-US"/>
        </a:p>
      </dgm:t>
    </dgm:pt>
    <dgm:pt modelId="{B193D47B-FB93-4F9E-80E6-2A0DA12E9904}" type="pres">
      <dgm:prSet presAssocID="{AF0EBB17-82B4-4E8B-98DD-3F1C40223AD1}" presName="node" presStyleLbl="node1" presStyleIdx="9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7F8792-816B-4148-87B4-2647448F4CED}" type="pres">
      <dgm:prSet presAssocID="{391FAD11-81D1-40EE-B0F6-B35E6139165E}" presName="Name9" presStyleLbl="parChTrans1D2" presStyleIdx="10" presStyleCnt="13"/>
      <dgm:spPr/>
      <dgm:t>
        <a:bodyPr/>
        <a:lstStyle/>
        <a:p>
          <a:endParaRPr lang="en-US"/>
        </a:p>
      </dgm:t>
    </dgm:pt>
    <dgm:pt modelId="{C43A5577-BA62-48AD-BB5D-91A671A8BEF4}" type="pres">
      <dgm:prSet presAssocID="{391FAD11-81D1-40EE-B0F6-B35E6139165E}" presName="connTx" presStyleLbl="parChTrans1D2" presStyleIdx="10" presStyleCnt="13"/>
      <dgm:spPr/>
      <dgm:t>
        <a:bodyPr/>
        <a:lstStyle/>
        <a:p>
          <a:endParaRPr lang="en-US"/>
        </a:p>
      </dgm:t>
    </dgm:pt>
    <dgm:pt modelId="{67CC6410-8501-4EC9-9856-7873AEAAE9D2}" type="pres">
      <dgm:prSet presAssocID="{14EB47D9-C8DC-4781-B5D1-F55948E22423}" presName="node" presStyleLbl="node1" presStyleIdx="10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6FE95A-7F7E-465A-9025-3B651BE76C63}" type="pres">
      <dgm:prSet presAssocID="{B1DCD21B-D9A1-4A4F-AE47-4A64FDECAC55}" presName="Name9" presStyleLbl="parChTrans1D2" presStyleIdx="11" presStyleCnt="13"/>
      <dgm:spPr/>
      <dgm:t>
        <a:bodyPr/>
        <a:lstStyle/>
        <a:p>
          <a:endParaRPr lang="en-US"/>
        </a:p>
      </dgm:t>
    </dgm:pt>
    <dgm:pt modelId="{3A06F816-64C7-4112-B9B3-8270AB977D4B}" type="pres">
      <dgm:prSet presAssocID="{B1DCD21B-D9A1-4A4F-AE47-4A64FDECAC55}" presName="connTx" presStyleLbl="parChTrans1D2" presStyleIdx="11" presStyleCnt="13"/>
      <dgm:spPr/>
      <dgm:t>
        <a:bodyPr/>
        <a:lstStyle/>
        <a:p>
          <a:endParaRPr lang="en-US"/>
        </a:p>
      </dgm:t>
    </dgm:pt>
    <dgm:pt modelId="{791A98EB-94EE-40B0-9018-90A88774CA53}" type="pres">
      <dgm:prSet presAssocID="{DC8546AB-666B-4D0E-A024-8DF6FF21943B}" presName="node" presStyleLbl="node1" presStyleIdx="11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75D092-ED92-4C9A-B45A-4574D7B0CD7B}" type="pres">
      <dgm:prSet presAssocID="{5409D1A9-4487-4438-A9C7-DCA8AF5BC279}" presName="Name9" presStyleLbl="parChTrans1D2" presStyleIdx="12" presStyleCnt="13"/>
      <dgm:spPr/>
      <dgm:t>
        <a:bodyPr/>
        <a:lstStyle/>
        <a:p>
          <a:endParaRPr lang="en-US"/>
        </a:p>
      </dgm:t>
    </dgm:pt>
    <dgm:pt modelId="{6884A012-D350-47FC-8412-54A68B3B2F0F}" type="pres">
      <dgm:prSet presAssocID="{5409D1A9-4487-4438-A9C7-DCA8AF5BC279}" presName="connTx" presStyleLbl="parChTrans1D2" presStyleIdx="12" presStyleCnt="13"/>
      <dgm:spPr/>
      <dgm:t>
        <a:bodyPr/>
        <a:lstStyle/>
        <a:p>
          <a:endParaRPr lang="en-US"/>
        </a:p>
      </dgm:t>
    </dgm:pt>
    <dgm:pt modelId="{E2500DEF-6BB6-49EE-9BF6-D2231DFEB3BB}" type="pres">
      <dgm:prSet presAssocID="{02AE132B-91FC-4153-8443-CBD6EEC35AF3}" presName="node" presStyleLbl="node1" presStyleIdx="12" presStyleCnt="13" custScaleX="112451" custScaleY="11245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B24D8B5-17C9-4565-ACEC-21050857AECD}" type="presOf" srcId="{4B24B27E-B202-4330-B604-9901C2FF7E99}" destId="{5D6F558C-F069-4FAC-BD88-BA6FCB8180BC}" srcOrd="0" destOrd="0" presId="urn:microsoft.com/office/officeart/2005/8/layout/radial1"/>
    <dgm:cxn modelId="{33CD8660-89EA-4591-AEFA-E4F97024C42F}" srcId="{68F751EE-6405-4633-815B-451274B32343}" destId="{67401FD9-C3A2-450B-B176-7085FE17F44F}" srcOrd="0" destOrd="0" parTransId="{92A8EDDD-D40C-48B5-9C57-DC85DACBE32B}" sibTransId="{41CD5004-DD38-43A3-847B-1301C2E803DA}"/>
    <dgm:cxn modelId="{64D54AEE-5769-4AA5-B968-42FCBE779E07}" type="presOf" srcId="{28611D3E-0FAA-4550-B551-24080508FD2F}" destId="{31510FEC-5753-497A-96D0-79E966AA6BA5}" srcOrd="0" destOrd="0" presId="urn:microsoft.com/office/officeart/2005/8/layout/radial1"/>
    <dgm:cxn modelId="{D8183433-F861-4E35-B026-19EC2572BA8B}" type="presOf" srcId="{ADD87439-0A70-44B8-9FF8-F25F5D1BD1C9}" destId="{EF0B98B5-4B84-4CE7-8D8C-532C038DC199}" srcOrd="1" destOrd="0" presId="urn:microsoft.com/office/officeart/2005/8/layout/radial1"/>
    <dgm:cxn modelId="{3C444805-9BC9-4AA8-9127-B94C8031FC8A}" type="presOf" srcId="{81F4E35F-7042-403D-BD45-D1FB8E6ECFC3}" destId="{B8F72E45-7718-4BEE-AF93-42E9832FA578}" srcOrd="1" destOrd="0" presId="urn:microsoft.com/office/officeart/2005/8/layout/radial1"/>
    <dgm:cxn modelId="{8C823357-A7F3-4606-8DA6-F7ABAA9415D4}" type="presOf" srcId="{829D1A74-C9CA-420F-A816-41D9C362C170}" destId="{8C384D75-4712-4995-AA59-0F8665A9E383}" srcOrd="1" destOrd="0" presId="urn:microsoft.com/office/officeart/2005/8/layout/radial1"/>
    <dgm:cxn modelId="{86DFF984-D94F-4DD0-BF29-AAFB9A7D79CC}" srcId="{67401FD9-C3A2-450B-B176-7085FE17F44F}" destId="{B9A1EA31-A380-4D2E-8224-44F386A76639}" srcOrd="7" destOrd="0" parTransId="{ADD87439-0A70-44B8-9FF8-F25F5D1BD1C9}" sibTransId="{4E964991-35AA-4CAA-9C88-AC341F9673F9}"/>
    <dgm:cxn modelId="{E1367D57-BCF2-49DC-A29A-6ACF8FBCF6B9}" type="presOf" srcId="{7B20271E-8645-4A3F-81D7-65947A33B60A}" destId="{97DE0450-125E-4081-9DC0-51B06DEF8ED3}" srcOrd="0" destOrd="0" presId="urn:microsoft.com/office/officeart/2005/8/layout/radial1"/>
    <dgm:cxn modelId="{9E2BA0DC-6421-499C-9DFB-6AC38D7CDB5C}" type="presOf" srcId="{B1DCD21B-D9A1-4A4F-AE47-4A64FDECAC55}" destId="{3A06F816-64C7-4112-B9B3-8270AB977D4B}" srcOrd="1" destOrd="0" presId="urn:microsoft.com/office/officeart/2005/8/layout/radial1"/>
    <dgm:cxn modelId="{AAEF46B1-5FB0-44D3-9E7A-F4314C1FDCAA}" type="presOf" srcId="{DC8546AB-666B-4D0E-A024-8DF6FF21943B}" destId="{791A98EB-94EE-40B0-9018-90A88774CA53}" srcOrd="0" destOrd="0" presId="urn:microsoft.com/office/officeart/2005/8/layout/radial1"/>
    <dgm:cxn modelId="{DC3ECA9D-DEF7-4F14-A0CC-32AB3B9AEDE8}" srcId="{67401FD9-C3A2-450B-B176-7085FE17F44F}" destId="{02AE132B-91FC-4153-8443-CBD6EEC35AF3}" srcOrd="12" destOrd="0" parTransId="{5409D1A9-4487-4438-A9C7-DCA8AF5BC279}" sibTransId="{B4529B72-78F0-4CA2-B5E2-D047B374A9A1}"/>
    <dgm:cxn modelId="{5AA02DB3-0A25-417B-B792-1040E7258904}" srcId="{67401FD9-C3A2-450B-B176-7085FE17F44F}" destId="{14EB47D9-C8DC-4781-B5D1-F55948E22423}" srcOrd="10" destOrd="0" parTransId="{391FAD11-81D1-40EE-B0F6-B35E6139165E}" sibTransId="{1E736671-7B44-4F38-B13C-208080C639E9}"/>
    <dgm:cxn modelId="{D0E5BC2A-5C38-4AA7-8BFA-F8F15E32AA1F}" type="presOf" srcId="{7A25FF07-28A9-402D-BD32-9A3BCD36215D}" destId="{54D5ED87-9CFC-4366-A9E6-4D75B87BF5E2}" srcOrd="0" destOrd="0" presId="urn:microsoft.com/office/officeart/2005/8/layout/radial1"/>
    <dgm:cxn modelId="{7089486E-0EE9-4D7D-91A1-3E03A602668B}" type="presOf" srcId="{621B6722-086C-46C2-88FF-B3C5BBA2E6D5}" destId="{A6C1B1F7-249D-4363-B62B-CA462341ACD1}" srcOrd="0" destOrd="0" presId="urn:microsoft.com/office/officeart/2005/8/layout/radial1"/>
    <dgm:cxn modelId="{BCEA1E90-802F-4A40-9361-A02A00ACA8FD}" type="presOf" srcId="{649B8C48-2DAB-4478-82AB-51CCE349065E}" destId="{9ACCA541-82B3-41CC-8FB5-6DD84A14EE44}" srcOrd="1" destOrd="0" presId="urn:microsoft.com/office/officeart/2005/8/layout/radial1"/>
    <dgm:cxn modelId="{FA6EE8ED-9B44-469C-A0BD-26ED6EF2FBE2}" type="presOf" srcId="{7A25FF07-28A9-402D-BD32-9A3BCD36215D}" destId="{A0D2032A-B560-4533-AC96-8F81F7F27CA1}" srcOrd="1" destOrd="0" presId="urn:microsoft.com/office/officeart/2005/8/layout/radial1"/>
    <dgm:cxn modelId="{13A314E0-4E4F-4F4E-80D8-691BDF557AC0}" type="presOf" srcId="{A7B0BCCE-324F-437C-A4E0-E46D8B37A24D}" destId="{954BCF9F-8EEC-49F8-B7A8-E219A5ECCD3B}" srcOrd="0" destOrd="0" presId="urn:microsoft.com/office/officeart/2005/8/layout/radial1"/>
    <dgm:cxn modelId="{601F7A05-50BC-479F-BEF6-596B4B811A27}" type="presOf" srcId="{829D1A74-C9CA-420F-A816-41D9C362C170}" destId="{EB2EAD4D-BC39-41C9-BAEC-629671B1C201}" srcOrd="0" destOrd="0" presId="urn:microsoft.com/office/officeart/2005/8/layout/radial1"/>
    <dgm:cxn modelId="{2250B0B6-9761-4254-844B-B6D95A5DA14B}" type="presOf" srcId="{09DE8286-CA74-4A77-B12C-12FE56ABDC57}" destId="{F1BE50F8-55FE-4B72-B31D-F794B99E0D3C}" srcOrd="0" destOrd="0" presId="urn:microsoft.com/office/officeart/2005/8/layout/radial1"/>
    <dgm:cxn modelId="{4A139268-9D1E-4530-A4F5-E6FCD3BB7665}" srcId="{67401FD9-C3A2-450B-B176-7085FE17F44F}" destId="{7D965209-26E2-4988-AD38-BDDBE43FA2CC}" srcOrd="8" destOrd="0" parTransId="{829D1A74-C9CA-420F-A816-41D9C362C170}" sibTransId="{B6BE187F-3D5E-492E-B94F-EC66A892ED01}"/>
    <dgm:cxn modelId="{970228FC-FF95-44A7-BA62-D4DA6081167B}" type="presOf" srcId="{B1DCD21B-D9A1-4A4F-AE47-4A64FDECAC55}" destId="{9A6FE95A-7F7E-465A-9025-3B651BE76C63}" srcOrd="0" destOrd="0" presId="urn:microsoft.com/office/officeart/2005/8/layout/radial1"/>
    <dgm:cxn modelId="{7B7633BF-CB8B-48B7-BED6-E3CC870F4E0C}" type="presOf" srcId="{AF0EBB17-82B4-4E8B-98DD-3F1C40223AD1}" destId="{B193D47B-FB93-4F9E-80E6-2A0DA12E9904}" srcOrd="0" destOrd="0" presId="urn:microsoft.com/office/officeart/2005/8/layout/radial1"/>
    <dgm:cxn modelId="{E01F92BA-A50B-4B4B-993D-D7FEB1B14ACE}" type="presOf" srcId="{621B6722-086C-46C2-88FF-B3C5BBA2E6D5}" destId="{0690EE46-0763-45A3-9B99-B6D2B788B40D}" srcOrd="1" destOrd="0" presId="urn:microsoft.com/office/officeart/2005/8/layout/radial1"/>
    <dgm:cxn modelId="{E3B42E4C-256F-4986-9723-70F8F88B4941}" type="presOf" srcId="{4906639A-CD99-44E3-A042-1241F61F1B8F}" destId="{95299DB1-2ABB-4E0D-8677-4345FFE1EB41}" srcOrd="1" destOrd="0" presId="urn:microsoft.com/office/officeart/2005/8/layout/radial1"/>
    <dgm:cxn modelId="{6A565304-304F-4FDE-9C71-0F67C5B5744E}" type="presOf" srcId="{ADD87439-0A70-44B8-9FF8-F25F5D1BD1C9}" destId="{0B846942-B720-4B22-BC1A-0DC51A9F47CE}" srcOrd="0" destOrd="0" presId="urn:microsoft.com/office/officeart/2005/8/layout/radial1"/>
    <dgm:cxn modelId="{5551CADE-C80A-423F-BB0F-AC85985D92B7}" type="presOf" srcId="{83F6FAD2-F720-4CB9-8B0A-45F2726405C3}" destId="{54DF2CC4-B1CD-4765-B5DF-4D47F97DFF3C}" srcOrd="0" destOrd="0" presId="urn:microsoft.com/office/officeart/2005/8/layout/radial1"/>
    <dgm:cxn modelId="{44519096-EA3D-4E2E-8D12-0BDDBD87CB54}" type="presOf" srcId="{4906639A-CD99-44E3-A042-1241F61F1B8F}" destId="{25B19241-1234-4F81-B66A-65F6A49A09AE}" srcOrd="0" destOrd="0" presId="urn:microsoft.com/office/officeart/2005/8/layout/radial1"/>
    <dgm:cxn modelId="{39BF2AB8-7C56-4674-B4F1-5FA69F03A233}" type="presOf" srcId="{14EB47D9-C8DC-4781-B5D1-F55948E22423}" destId="{67CC6410-8501-4EC9-9856-7873AEAAE9D2}" srcOrd="0" destOrd="0" presId="urn:microsoft.com/office/officeart/2005/8/layout/radial1"/>
    <dgm:cxn modelId="{303A4984-66D5-4353-9E25-3054D1448F4F}" type="presOf" srcId="{649B8C48-2DAB-4478-82AB-51CCE349065E}" destId="{230E3E6E-E467-4B8D-AD7E-317132E0F008}" srcOrd="0" destOrd="0" presId="urn:microsoft.com/office/officeart/2005/8/layout/radial1"/>
    <dgm:cxn modelId="{DC9A99E3-E5AC-4532-891C-462193C685A2}" srcId="{67401FD9-C3A2-450B-B176-7085FE17F44F}" destId="{83F6FAD2-F720-4CB9-8B0A-45F2726405C3}" srcOrd="0" destOrd="0" parTransId="{17A938A2-88ED-4D7D-B5B5-BD0D694FC1C8}" sibTransId="{91010791-1C6D-47FA-BE46-DAF170B54C77}"/>
    <dgm:cxn modelId="{641BAB25-4705-4588-9A24-48F05F4738AC}" type="presOf" srcId="{B9A1EA31-A380-4D2E-8224-44F386A76639}" destId="{6A5CC81D-C493-4172-92E0-035C9B3348AC}" srcOrd="0" destOrd="0" presId="urn:microsoft.com/office/officeart/2005/8/layout/radial1"/>
    <dgm:cxn modelId="{D3EBCCD3-1B0B-4579-9712-0530837B1DF7}" srcId="{67401FD9-C3A2-450B-B176-7085FE17F44F}" destId="{FA90BBD5-A133-478D-8431-1602CFEB7B0F}" srcOrd="2" destOrd="0" parTransId="{7A25FF07-28A9-402D-BD32-9A3BCD36215D}" sibTransId="{839FB9C6-5064-4932-8118-68ABC7452DF0}"/>
    <dgm:cxn modelId="{9B8D170E-7118-489A-8DBD-3B0651113FC4}" type="presOf" srcId="{5409D1A9-4487-4438-A9C7-DCA8AF5BC279}" destId="{6884A012-D350-47FC-8412-54A68B3B2F0F}" srcOrd="1" destOrd="0" presId="urn:microsoft.com/office/officeart/2005/8/layout/radial1"/>
    <dgm:cxn modelId="{AC97E805-EC82-4026-B8E0-F3B5FE9730A3}" type="presOf" srcId="{52436150-CB96-4D9A-9428-B715D33EBB26}" destId="{E4D39C65-243F-4C9E-B045-A82828311559}" srcOrd="0" destOrd="0" presId="urn:microsoft.com/office/officeart/2005/8/layout/radial1"/>
    <dgm:cxn modelId="{5EE4D09B-01DE-4644-977F-0EE7D39BD636}" type="presOf" srcId="{67401FD9-C3A2-450B-B176-7085FE17F44F}" destId="{B043F53E-B172-4669-A1C6-5C346ACAD512}" srcOrd="0" destOrd="0" presId="urn:microsoft.com/office/officeart/2005/8/layout/radial1"/>
    <dgm:cxn modelId="{827AE672-6134-4286-B083-E5B931BE340E}" type="presOf" srcId="{A7B0BCCE-324F-437C-A4E0-E46D8B37A24D}" destId="{7C4017A3-8889-4ECE-81B8-1B5C84E9CCC1}" srcOrd="1" destOrd="0" presId="urn:microsoft.com/office/officeart/2005/8/layout/radial1"/>
    <dgm:cxn modelId="{C6A1D57F-3DCB-4DC0-BC60-8E4FF29F59C0}" srcId="{67401FD9-C3A2-450B-B176-7085FE17F44F}" destId="{52436150-CB96-4D9A-9428-B715D33EBB26}" srcOrd="3" destOrd="0" parTransId="{649B8C48-2DAB-4478-82AB-51CCE349065E}" sibTransId="{7ACC4F4B-9633-491B-A54D-AA9246D35D3C}"/>
    <dgm:cxn modelId="{D6183B12-77B5-4F58-BEC7-450B7E70FC0F}" srcId="{67401FD9-C3A2-450B-B176-7085FE17F44F}" destId="{28611D3E-0FAA-4550-B551-24080508FD2F}" srcOrd="5" destOrd="0" parTransId="{31132ADB-FA57-479C-9154-2EBA73C37B31}" sibTransId="{54BD3983-0EBB-4EBA-A088-5C957F188E57}"/>
    <dgm:cxn modelId="{D8F744D0-89A2-410B-8756-6D70B4A90830}" type="presOf" srcId="{31132ADB-FA57-479C-9154-2EBA73C37B31}" destId="{3D936A92-2E88-41CE-8C4B-C45440200D06}" srcOrd="1" destOrd="0" presId="urn:microsoft.com/office/officeart/2005/8/layout/radial1"/>
    <dgm:cxn modelId="{7D4CD387-62BB-4946-A09A-77E52C03BE48}" type="presOf" srcId="{68F751EE-6405-4633-815B-451274B32343}" destId="{EEC7BCE7-2738-420A-883D-2521EA9553EF}" srcOrd="0" destOrd="0" presId="urn:microsoft.com/office/officeart/2005/8/layout/radial1"/>
    <dgm:cxn modelId="{10F06FCD-FB72-4DD9-81B6-20B5B146324F}" srcId="{67401FD9-C3A2-450B-B176-7085FE17F44F}" destId="{DC8546AB-666B-4D0E-A024-8DF6FF21943B}" srcOrd="11" destOrd="0" parTransId="{B1DCD21B-D9A1-4A4F-AE47-4A64FDECAC55}" sibTransId="{8957B130-6257-4B68-8B97-B23ADB1F2C03}"/>
    <dgm:cxn modelId="{D1FC247F-8CA8-48AA-9DDF-C134625D1480}" type="presOf" srcId="{02AE132B-91FC-4153-8443-CBD6EEC35AF3}" destId="{E2500DEF-6BB6-49EE-9BF6-D2231DFEB3BB}" srcOrd="0" destOrd="0" presId="urn:microsoft.com/office/officeart/2005/8/layout/radial1"/>
    <dgm:cxn modelId="{077C498F-E1E1-4977-A335-83B796D1370A}" type="presOf" srcId="{FA90BBD5-A133-478D-8431-1602CFEB7B0F}" destId="{B97F2A8B-4E1E-45DD-8823-175A520D8418}" srcOrd="0" destOrd="0" presId="urn:microsoft.com/office/officeart/2005/8/layout/radial1"/>
    <dgm:cxn modelId="{C88733A4-4F73-4085-8422-7C6B67A027FF}" srcId="{67401FD9-C3A2-450B-B176-7085FE17F44F}" destId="{4B24B27E-B202-4330-B604-9901C2FF7E99}" srcOrd="6" destOrd="0" parTransId="{4906639A-CD99-44E3-A042-1241F61F1B8F}" sibTransId="{7B71078A-5D1B-42EB-A8B9-2409FDE1A7D9}"/>
    <dgm:cxn modelId="{E8579E29-6A24-44DC-9A03-2F5BFFEA33D7}" srcId="{67401FD9-C3A2-450B-B176-7085FE17F44F}" destId="{7B20271E-8645-4A3F-81D7-65947A33B60A}" srcOrd="4" destOrd="0" parTransId="{621B6722-086C-46C2-88FF-B3C5BBA2E6D5}" sibTransId="{8C2EDE3E-6B8C-4669-A4D9-EABBA4B2C391}"/>
    <dgm:cxn modelId="{300E61B4-48F5-4FB3-9AC3-B0D5DD2ABDE0}" type="presOf" srcId="{391FAD11-81D1-40EE-B0F6-B35E6139165E}" destId="{BC7F8792-816B-4148-87B4-2647448F4CED}" srcOrd="0" destOrd="0" presId="urn:microsoft.com/office/officeart/2005/8/layout/radial1"/>
    <dgm:cxn modelId="{DCEAE652-C37A-4CB0-ABAE-14C6054EE690}" type="presOf" srcId="{81F4E35F-7042-403D-BD45-D1FB8E6ECFC3}" destId="{F9BCE0BB-38D0-4A19-8562-7E8FD903DA72}" srcOrd="0" destOrd="0" presId="urn:microsoft.com/office/officeart/2005/8/layout/radial1"/>
    <dgm:cxn modelId="{7B823493-104F-4D63-A075-A120B33FBF79}" type="presOf" srcId="{391FAD11-81D1-40EE-B0F6-B35E6139165E}" destId="{C43A5577-BA62-48AD-BB5D-91A671A8BEF4}" srcOrd="1" destOrd="0" presId="urn:microsoft.com/office/officeart/2005/8/layout/radial1"/>
    <dgm:cxn modelId="{88F3B8EA-8F5B-4426-B12B-6EB2E402089A}" type="presOf" srcId="{17A938A2-88ED-4D7D-B5B5-BD0D694FC1C8}" destId="{5B4DDF3E-472F-41E9-BCC1-9FE88C86D572}" srcOrd="0" destOrd="0" presId="urn:microsoft.com/office/officeart/2005/8/layout/radial1"/>
    <dgm:cxn modelId="{CCE5565E-0B56-4709-A117-D5EA0B174099}" srcId="{67401FD9-C3A2-450B-B176-7085FE17F44F}" destId="{AF0EBB17-82B4-4E8B-98DD-3F1C40223AD1}" srcOrd="9" destOrd="0" parTransId="{A7B0BCCE-324F-437C-A4E0-E46D8B37A24D}" sibTransId="{115EFC16-2C48-44CF-9F96-791143FDFE55}"/>
    <dgm:cxn modelId="{4FDA3AF3-AF4A-4350-A9A4-8943D05D541E}" srcId="{67401FD9-C3A2-450B-B176-7085FE17F44F}" destId="{09DE8286-CA74-4A77-B12C-12FE56ABDC57}" srcOrd="1" destOrd="0" parTransId="{81F4E35F-7042-403D-BD45-D1FB8E6ECFC3}" sibTransId="{3913D2AA-4E6B-4911-ABCC-D774260F6E45}"/>
    <dgm:cxn modelId="{7C5371B0-30F5-47D6-A7B5-7A13180F8426}" type="presOf" srcId="{17A938A2-88ED-4D7D-B5B5-BD0D694FC1C8}" destId="{2B1F3629-F4CC-425A-A58E-884F65E463D3}" srcOrd="1" destOrd="0" presId="urn:microsoft.com/office/officeart/2005/8/layout/radial1"/>
    <dgm:cxn modelId="{53118610-C7EF-4365-967A-6EB8A3AC123E}" type="presOf" srcId="{7D965209-26E2-4988-AD38-BDDBE43FA2CC}" destId="{2BD4603A-47FD-44F2-A33F-BB3EACE806C8}" srcOrd="0" destOrd="0" presId="urn:microsoft.com/office/officeart/2005/8/layout/radial1"/>
    <dgm:cxn modelId="{1DABA819-308C-48EF-B839-771BC29B020F}" type="presOf" srcId="{5409D1A9-4487-4438-A9C7-DCA8AF5BC279}" destId="{4C75D092-ED92-4C9A-B45A-4574D7B0CD7B}" srcOrd="0" destOrd="0" presId="urn:microsoft.com/office/officeart/2005/8/layout/radial1"/>
    <dgm:cxn modelId="{0C1CD430-ED6E-4850-AEC9-D914B45A02E2}" type="presOf" srcId="{31132ADB-FA57-479C-9154-2EBA73C37B31}" destId="{2D16C389-827B-4D2C-86A5-1D62CEEDC629}" srcOrd="0" destOrd="0" presId="urn:microsoft.com/office/officeart/2005/8/layout/radial1"/>
    <dgm:cxn modelId="{C4E2B028-D1B2-426C-B49B-98BA4D67A7FB}" type="presParOf" srcId="{EEC7BCE7-2738-420A-883D-2521EA9553EF}" destId="{B043F53E-B172-4669-A1C6-5C346ACAD512}" srcOrd="0" destOrd="0" presId="urn:microsoft.com/office/officeart/2005/8/layout/radial1"/>
    <dgm:cxn modelId="{0936BB01-A15A-4D33-863A-BB713C63B333}" type="presParOf" srcId="{EEC7BCE7-2738-420A-883D-2521EA9553EF}" destId="{5B4DDF3E-472F-41E9-BCC1-9FE88C86D572}" srcOrd="1" destOrd="0" presId="urn:microsoft.com/office/officeart/2005/8/layout/radial1"/>
    <dgm:cxn modelId="{62694FF5-EFAB-4726-9C94-58B0E5E2E7C2}" type="presParOf" srcId="{5B4DDF3E-472F-41E9-BCC1-9FE88C86D572}" destId="{2B1F3629-F4CC-425A-A58E-884F65E463D3}" srcOrd="0" destOrd="0" presId="urn:microsoft.com/office/officeart/2005/8/layout/radial1"/>
    <dgm:cxn modelId="{CE2F67CB-1903-4191-8836-75294071D40A}" type="presParOf" srcId="{EEC7BCE7-2738-420A-883D-2521EA9553EF}" destId="{54DF2CC4-B1CD-4765-B5DF-4D47F97DFF3C}" srcOrd="2" destOrd="0" presId="urn:microsoft.com/office/officeart/2005/8/layout/radial1"/>
    <dgm:cxn modelId="{3B653118-E2F7-4385-A8C4-1052DF07927C}" type="presParOf" srcId="{EEC7BCE7-2738-420A-883D-2521EA9553EF}" destId="{F9BCE0BB-38D0-4A19-8562-7E8FD903DA72}" srcOrd="3" destOrd="0" presId="urn:microsoft.com/office/officeart/2005/8/layout/radial1"/>
    <dgm:cxn modelId="{FC8963AD-3F11-43B8-95A7-12F4C2D0FB1F}" type="presParOf" srcId="{F9BCE0BB-38D0-4A19-8562-7E8FD903DA72}" destId="{B8F72E45-7718-4BEE-AF93-42E9832FA578}" srcOrd="0" destOrd="0" presId="urn:microsoft.com/office/officeart/2005/8/layout/radial1"/>
    <dgm:cxn modelId="{80982D58-7A61-429F-B1EE-3CD5BE25EB1A}" type="presParOf" srcId="{EEC7BCE7-2738-420A-883D-2521EA9553EF}" destId="{F1BE50F8-55FE-4B72-B31D-F794B99E0D3C}" srcOrd="4" destOrd="0" presId="urn:microsoft.com/office/officeart/2005/8/layout/radial1"/>
    <dgm:cxn modelId="{F628166F-D457-434F-B1BC-83AADD6DF836}" type="presParOf" srcId="{EEC7BCE7-2738-420A-883D-2521EA9553EF}" destId="{54D5ED87-9CFC-4366-A9E6-4D75B87BF5E2}" srcOrd="5" destOrd="0" presId="urn:microsoft.com/office/officeart/2005/8/layout/radial1"/>
    <dgm:cxn modelId="{50BD0BEB-9E76-47DD-9C39-E88BA8169FBC}" type="presParOf" srcId="{54D5ED87-9CFC-4366-A9E6-4D75B87BF5E2}" destId="{A0D2032A-B560-4533-AC96-8F81F7F27CA1}" srcOrd="0" destOrd="0" presId="urn:microsoft.com/office/officeart/2005/8/layout/radial1"/>
    <dgm:cxn modelId="{2B55DD4C-C845-4E60-8240-73724F44D939}" type="presParOf" srcId="{EEC7BCE7-2738-420A-883D-2521EA9553EF}" destId="{B97F2A8B-4E1E-45DD-8823-175A520D8418}" srcOrd="6" destOrd="0" presId="urn:microsoft.com/office/officeart/2005/8/layout/radial1"/>
    <dgm:cxn modelId="{2B51ED1E-E47F-4F3C-9939-F05848BBF6F1}" type="presParOf" srcId="{EEC7BCE7-2738-420A-883D-2521EA9553EF}" destId="{230E3E6E-E467-4B8D-AD7E-317132E0F008}" srcOrd="7" destOrd="0" presId="urn:microsoft.com/office/officeart/2005/8/layout/radial1"/>
    <dgm:cxn modelId="{029CB6EF-2959-4D28-A1E8-4F624A1EB6BF}" type="presParOf" srcId="{230E3E6E-E467-4B8D-AD7E-317132E0F008}" destId="{9ACCA541-82B3-41CC-8FB5-6DD84A14EE44}" srcOrd="0" destOrd="0" presId="urn:microsoft.com/office/officeart/2005/8/layout/radial1"/>
    <dgm:cxn modelId="{01935308-6AA6-413A-BAA6-33BDFF4A84EE}" type="presParOf" srcId="{EEC7BCE7-2738-420A-883D-2521EA9553EF}" destId="{E4D39C65-243F-4C9E-B045-A82828311559}" srcOrd="8" destOrd="0" presId="urn:microsoft.com/office/officeart/2005/8/layout/radial1"/>
    <dgm:cxn modelId="{35E9C573-B155-459F-A7B7-26C79302E535}" type="presParOf" srcId="{EEC7BCE7-2738-420A-883D-2521EA9553EF}" destId="{A6C1B1F7-249D-4363-B62B-CA462341ACD1}" srcOrd="9" destOrd="0" presId="urn:microsoft.com/office/officeart/2005/8/layout/radial1"/>
    <dgm:cxn modelId="{9E4A7627-4EC8-4EC6-B724-2A0D5E974E94}" type="presParOf" srcId="{A6C1B1F7-249D-4363-B62B-CA462341ACD1}" destId="{0690EE46-0763-45A3-9B99-B6D2B788B40D}" srcOrd="0" destOrd="0" presId="urn:microsoft.com/office/officeart/2005/8/layout/radial1"/>
    <dgm:cxn modelId="{77B35D6A-E940-47C3-8147-4619592DEBAF}" type="presParOf" srcId="{EEC7BCE7-2738-420A-883D-2521EA9553EF}" destId="{97DE0450-125E-4081-9DC0-51B06DEF8ED3}" srcOrd="10" destOrd="0" presId="urn:microsoft.com/office/officeart/2005/8/layout/radial1"/>
    <dgm:cxn modelId="{D22EEFE4-2643-41D8-9592-8A6A1D18535B}" type="presParOf" srcId="{EEC7BCE7-2738-420A-883D-2521EA9553EF}" destId="{2D16C389-827B-4D2C-86A5-1D62CEEDC629}" srcOrd="11" destOrd="0" presId="urn:microsoft.com/office/officeart/2005/8/layout/radial1"/>
    <dgm:cxn modelId="{6F40A46B-42DC-466B-B116-01BF2814B7A0}" type="presParOf" srcId="{2D16C389-827B-4D2C-86A5-1D62CEEDC629}" destId="{3D936A92-2E88-41CE-8C4B-C45440200D06}" srcOrd="0" destOrd="0" presId="urn:microsoft.com/office/officeart/2005/8/layout/radial1"/>
    <dgm:cxn modelId="{627E8CFC-A363-4536-8B64-32F764FACB16}" type="presParOf" srcId="{EEC7BCE7-2738-420A-883D-2521EA9553EF}" destId="{31510FEC-5753-497A-96D0-79E966AA6BA5}" srcOrd="12" destOrd="0" presId="urn:microsoft.com/office/officeart/2005/8/layout/radial1"/>
    <dgm:cxn modelId="{5B348340-A4FF-46A6-A303-F88F1B1C58F8}" type="presParOf" srcId="{EEC7BCE7-2738-420A-883D-2521EA9553EF}" destId="{25B19241-1234-4F81-B66A-65F6A49A09AE}" srcOrd="13" destOrd="0" presId="urn:microsoft.com/office/officeart/2005/8/layout/radial1"/>
    <dgm:cxn modelId="{67F6A88D-02BD-4CB0-A57B-2B759600D103}" type="presParOf" srcId="{25B19241-1234-4F81-B66A-65F6A49A09AE}" destId="{95299DB1-2ABB-4E0D-8677-4345FFE1EB41}" srcOrd="0" destOrd="0" presId="urn:microsoft.com/office/officeart/2005/8/layout/radial1"/>
    <dgm:cxn modelId="{124E7302-AD7E-4170-BB9E-1D1E59F77194}" type="presParOf" srcId="{EEC7BCE7-2738-420A-883D-2521EA9553EF}" destId="{5D6F558C-F069-4FAC-BD88-BA6FCB8180BC}" srcOrd="14" destOrd="0" presId="urn:microsoft.com/office/officeart/2005/8/layout/radial1"/>
    <dgm:cxn modelId="{1A08E737-F3A2-46E6-A1A0-A9EDD4754196}" type="presParOf" srcId="{EEC7BCE7-2738-420A-883D-2521EA9553EF}" destId="{0B846942-B720-4B22-BC1A-0DC51A9F47CE}" srcOrd="15" destOrd="0" presId="urn:microsoft.com/office/officeart/2005/8/layout/radial1"/>
    <dgm:cxn modelId="{DDBC1DC4-5017-40FE-939C-CF169EFA19E9}" type="presParOf" srcId="{0B846942-B720-4B22-BC1A-0DC51A9F47CE}" destId="{EF0B98B5-4B84-4CE7-8D8C-532C038DC199}" srcOrd="0" destOrd="0" presId="urn:microsoft.com/office/officeart/2005/8/layout/radial1"/>
    <dgm:cxn modelId="{092F400E-BDA1-4B97-8135-D928B0F34017}" type="presParOf" srcId="{EEC7BCE7-2738-420A-883D-2521EA9553EF}" destId="{6A5CC81D-C493-4172-92E0-035C9B3348AC}" srcOrd="16" destOrd="0" presId="urn:microsoft.com/office/officeart/2005/8/layout/radial1"/>
    <dgm:cxn modelId="{41BD3DC0-272B-43F5-9BAE-38AEE9BD3ECC}" type="presParOf" srcId="{EEC7BCE7-2738-420A-883D-2521EA9553EF}" destId="{EB2EAD4D-BC39-41C9-BAEC-629671B1C201}" srcOrd="17" destOrd="0" presId="urn:microsoft.com/office/officeart/2005/8/layout/radial1"/>
    <dgm:cxn modelId="{A441EE7F-0EF8-4CB1-B14C-4EFB5D8103DA}" type="presParOf" srcId="{EB2EAD4D-BC39-41C9-BAEC-629671B1C201}" destId="{8C384D75-4712-4995-AA59-0F8665A9E383}" srcOrd="0" destOrd="0" presId="urn:microsoft.com/office/officeart/2005/8/layout/radial1"/>
    <dgm:cxn modelId="{2B403139-D520-4A6D-9DDC-3D488C118326}" type="presParOf" srcId="{EEC7BCE7-2738-420A-883D-2521EA9553EF}" destId="{2BD4603A-47FD-44F2-A33F-BB3EACE806C8}" srcOrd="18" destOrd="0" presId="urn:microsoft.com/office/officeart/2005/8/layout/radial1"/>
    <dgm:cxn modelId="{03CC90D9-4170-41D3-AE1D-1B007DF81501}" type="presParOf" srcId="{EEC7BCE7-2738-420A-883D-2521EA9553EF}" destId="{954BCF9F-8EEC-49F8-B7A8-E219A5ECCD3B}" srcOrd="19" destOrd="0" presId="urn:microsoft.com/office/officeart/2005/8/layout/radial1"/>
    <dgm:cxn modelId="{D2CD1642-0075-4393-A96E-1AB71C861892}" type="presParOf" srcId="{954BCF9F-8EEC-49F8-B7A8-E219A5ECCD3B}" destId="{7C4017A3-8889-4ECE-81B8-1B5C84E9CCC1}" srcOrd="0" destOrd="0" presId="urn:microsoft.com/office/officeart/2005/8/layout/radial1"/>
    <dgm:cxn modelId="{EBC96A08-325C-4501-BAC5-C2DF82C7F6E4}" type="presParOf" srcId="{EEC7BCE7-2738-420A-883D-2521EA9553EF}" destId="{B193D47B-FB93-4F9E-80E6-2A0DA12E9904}" srcOrd="20" destOrd="0" presId="urn:microsoft.com/office/officeart/2005/8/layout/radial1"/>
    <dgm:cxn modelId="{C7D1BE9F-ACED-4BE7-880A-1C9F9BD3DBB0}" type="presParOf" srcId="{EEC7BCE7-2738-420A-883D-2521EA9553EF}" destId="{BC7F8792-816B-4148-87B4-2647448F4CED}" srcOrd="21" destOrd="0" presId="urn:microsoft.com/office/officeart/2005/8/layout/radial1"/>
    <dgm:cxn modelId="{B4B001D4-129F-4F66-BEDA-A49B6C25A3F6}" type="presParOf" srcId="{BC7F8792-816B-4148-87B4-2647448F4CED}" destId="{C43A5577-BA62-48AD-BB5D-91A671A8BEF4}" srcOrd="0" destOrd="0" presId="urn:microsoft.com/office/officeart/2005/8/layout/radial1"/>
    <dgm:cxn modelId="{46871905-ED6C-47B2-91DD-58D94A07845D}" type="presParOf" srcId="{EEC7BCE7-2738-420A-883D-2521EA9553EF}" destId="{67CC6410-8501-4EC9-9856-7873AEAAE9D2}" srcOrd="22" destOrd="0" presId="urn:microsoft.com/office/officeart/2005/8/layout/radial1"/>
    <dgm:cxn modelId="{EB494092-3550-4CC9-A2B7-05211AB90B04}" type="presParOf" srcId="{EEC7BCE7-2738-420A-883D-2521EA9553EF}" destId="{9A6FE95A-7F7E-465A-9025-3B651BE76C63}" srcOrd="23" destOrd="0" presId="urn:microsoft.com/office/officeart/2005/8/layout/radial1"/>
    <dgm:cxn modelId="{1A8D6182-645E-4337-AC1F-6DF9EBBBE8B7}" type="presParOf" srcId="{9A6FE95A-7F7E-465A-9025-3B651BE76C63}" destId="{3A06F816-64C7-4112-B9B3-8270AB977D4B}" srcOrd="0" destOrd="0" presId="urn:microsoft.com/office/officeart/2005/8/layout/radial1"/>
    <dgm:cxn modelId="{42C00B2C-2E31-49B2-A842-593DDC67A019}" type="presParOf" srcId="{EEC7BCE7-2738-420A-883D-2521EA9553EF}" destId="{791A98EB-94EE-40B0-9018-90A88774CA53}" srcOrd="24" destOrd="0" presId="urn:microsoft.com/office/officeart/2005/8/layout/radial1"/>
    <dgm:cxn modelId="{6C871800-EA4D-4EBA-AF5E-52A464C701AC}" type="presParOf" srcId="{EEC7BCE7-2738-420A-883D-2521EA9553EF}" destId="{4C75D092-ED92-4C9A-B45A-4574D7B0CD7B}" srcOrd="25" destOrd="0" presId="urn:microsoft.com/office/officeart/2005/8/layout/radial1"/>
    <dgm:cxn modelId="{187CB1B2-50D0-48C2-A7A0-29E5483BE767}" type="presParOf" srcId="{4C75D092-ED92-4C9A-B45A-4574D7B0CD7B}" destId="{6884A012-D350-47FC-8412-54A68B3B2F0F}" srcOrd="0" destOrd="0" presId="urn:microsoft.com/office/officeart/2005/8/layout/radial1"/>
    <dgm:cxn modelId="{B446688B-83B3-4D53-BAB7-0DBE579C1B05}" type="presParOf" srcId="{EEC7BCE7-2738-420A-883D-2521EA9553EF}" destId="{E2500DEF-6BB6-49EE-9BF6-D2231DFEB3BB}" srcOrd="2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213250-62BB-4AA7-85A4-7E0AA42C8950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D464A7-45FD-4905-86AC-B4C220D4C23B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US" sz="22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Mewujudkan</a:t>
          </a:r>
          <a:r>
            <a:rPr lang="en-US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2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Pembelajaran</a:t>
          </a:r>
          <a:r>
            <a:rPr lang="en-US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yang </a:t>
          </a:r>
          <a:r>
            <a:rPr lang="en-US" sz="22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Bermutu</a:t>
          </a:r>
          <a:endParaRPr lang="en-US" sz="2200" dirty="0"/>
        </a:p>
      </dgm:t>
    </dgm:pt>
    <dgm:pt modelId="{1AA2207E-8647-4988-8707-E18E61A54135}" type="parTrans" cxnId="{1F781885-9539-433D-8170-FD6197E11B81}">
      <dgm:prSet/>
      <dgm:spPr/>
      <dgm:t>
        <a:bodyPr/>
        <a:lstStyle/>
        <a:p>
          <a:endParaRPr lang="en-US"/>
        </a:p>
      </dgm:t>
    </dgm:pt>
    <dgm:pt modelId="{EAB30BA0-7215-4A86-BD33-6F5904473D9A}" type="sibTrans" cxnId="{1F781885-9539-433D-8170-FD6197E11B81}">
      <dgm:prSet/>
      <dgm:spPr/>
      <dgm:t>
        <a:bodyPr/>
        <a:lstStyle/>
        <a:p>
          <a:endParaRPr lang="en-US"/>
        </a:p>
      </dgm:t>
    </dgm:pt>
    <dgm:pt modelId="{F586CD7D-358D-4D0F-98EF-97EB66E6C192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l-PL" sz="1100" u="none" strike="noStrike" dirty="0" smtClean="0">
              <a:effectLst/>
              <a:latin typeface="Cambria" panose="02040503050406030204" pitchFamily="18" charset="0"/>
            </a:rPr>
            <a:t>% Siswa Baru TK (%SB TK)</a:t>
          </a:r>
          <a:endParaRPr lang="en-US" sz="1100" dirty="0"/>
        </a:p>
      </dgm:t>
    </dgm:pt>
    <dgm:pt modelId="{D41F0DE8-3830-4287-A7F0-099044291F2B}" type="parTrans" cxnId="{FC6BABED-EA55-49E4-A515-9F630E3B771A}">
      <dgm:prSet/>
      <dgm:spPr/>
      <dgm:t>
        <a:bodyPr/>
        <a:lstStyle/>
        <a:p>
          <a:endParaRPr lang="en-US"/>
        </a:p>
      </dgm:t>
    </dgm:pt>
    <dgm:pt modelId="{76725150-E857-4C52-AF21-050D5FE3541F}" type="sibTrans" cxnId="{FC6BABED-EA55-49E4-A515-9F630E3B771A}">
      <dgm:prSet/>
      <dgm:spPr/>
      <dgm:t>
        <a:bodyPr/>
        <a:lstStyle/>
        <a:p>
          <a:endParaRPr lang="en-US"/>
        </a:p>
      </dgm:t>
    </dgm:pt>
    <dgm:pt modelId="{E90F2D16-8920-4DBD-9EBB-A54984B70725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u="none" strike="noStrike" smtClean="0">
              <a:effectLst/>
              <a:latin typeface="Cambria" panose="02040503050406030204" pitchFamily="18" charset="0"/>
            </a:rPr>
            <a:t>Angka Mengulang (AU)</a:t>
          </a:r>
          <a:endParaRPr lang="en-US" sz="1100" dirty="0"/>
        </a:p>
      </dgm:t>
    </dgm:pt>
    <dgm:pt modelId="{3A26D487-591B-4CBB-8B98-FC630CF3CFA4}" type="parTrans" cxnId="{3F196FD1-7761-427D-9474-9379AA9FFB58}">
      <dgm:prSet/>
      <dgm:spPr/>
      <dgm:t>
        <a:bodyPr/>
        <a:lstStyle/>
        <a:p>
          <a:endParaRPr lang="en-US"/>
        </a:p>
      </dgm:t>
    </dgm:pt>
    <dgm:pt modelId="{17380D10-F896-4D12-AC4C-207DE8888666}" type="sibTrans" cxnId="{3F196FD1-7761-427D-9474-9379AA9FFB58}">
      <dgm:prSet/>
      <dgm:spPr/>
      <dgm:t>
        <a:bodyPr/>
        <a:lstStyle/>
        <a:p>
          <a:endParaRPr lang="en-US"/>
        </a:p>
      </dgm:t>
    </dgm:pt>
    <dgm:pt modelId="{7AC920BE-484F-4A97-8996-E392BB641AD2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u="none" strike="noStrike" smtClean="0">
              <a:effectLst/>
              <a:latin typeface="Cambria" panose="02040503050406030204" pitchFamily="18" charset="0"/>
            </a:rPr>
            <a:t>Angka Putus Sekolah (APS)</a:t>
          </a:r>
          <a:endParaRPr lang="en-US" sz="1100" dirty="0"/>
        </a:p>
      </dgm:t>
    </dgm:pt>
    <dgm:pt modelId="{F13249B5-E997-45D8-AAE4-105BE14F20AC}" type="parTrans" cxnId="{E93E7FF7-E903-4876-999C-09550EC6E3CC}">
      <dgm:prSet/>
      <dgm:spPr/>
      <dgm:t>
        <a:bodyPr/>
        <a:lstStyle/>
        <a:p>
          <a:endParaRPr lang="en-US"/>
        </a:p>
      </dgm:t>
    </dgm:pt>
    <dgm:pt modelId="{B3113D41-225D-4FC0-A382-4BA7EE331EED}" type="sibTrans" cxnId="{E93E7FF7-E903-4876-999C-09550EC6E3CC}">
      <dgm:prSet/>
      <dgm:spPr/>
      <dgm:t>
        <a:bodyPr/>
        <a:lstStyle/>
        <a:p>
          <a:endParaRPr lang="en-US"/>
        </a:p>
      </dgm:t>
    </dgm:pt>
    <dgm:pt modelId="{25C5D03A-648E-4AF9-8C17-073081D2ABFD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AB5/AB</a:t>
          </a:r>
          <a:endParaRPr lang="en-US" sz="1100" dirty="0"/>
        </a:p>
      </dgm:t>
    </dgm:pt>
    <dgm:pt modelId="{0C91B2B0-F51B-4159-973B-C1A6D847CB22}" type="parTrans" cxnId="{1BA8FF28-C350-4B10-A63F-62C2EFC00AE4}">
      <dgm:prSet/>
      <dgm:spPr/>
      <dgm:t>
        <a:bodyPr/>
        <a:lstStyle/>
        <a:p>
          <a:endParaRPr lang="en-US"/>
        </a:p>
      </dgm:t>
    </dgm:pt>
    <dgm:pt modelId="{74C5E84F-C5C2-44F4-BF0B-0FF69A3CFA12}" type="sibTrans" cxnId="{1BA8FF28-C350-4B10-A63F-62C2EFC00AE4}">
      <dgm:prSet/>
      <dgm:spPr/>
      <dgm:t>
        <a:bodyPr/>
        <a:lstStyle/>
        <a:p>
          <a:endParaRPr lang="en-US"/>
        </a:p>
      </dgm:t>
    </dgm:pt>
    <dgm:pt modelId="{D2428DA5-8732-407C-AD70-7A4CC2EBEE97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AMM/AM</a:t>
          </a:r>
          <a:endParaRPr lang="en-US" sz="1100" dirty="0"/>
        </a:p>
      </dgm:t>
    </dgm:pt>
    <dgm:pt modelId="{DCD2E4AF-1A6B-4049-B6D2-221B7BD2714A}" type="parTrans" cxnId="{0EE5C8D5-46F3-4CBE-9DAB-FC2C68CC95A8}">
      <dgm:prSet/>
      <dgm:spPr/>
      <dgm:t>
        <a:bodyPr/>
        <a:lstStyle/>
        <a:p>
          <a:endParaRPr lang="en-US"/>
        </a:p>
      </dgm:t>
    </dgm:pt>
    <dgm:pt modelId="{C6CF1D66-4E07-45AB-8AC6-6918F6A34356}" type="sibTrans" cxnId="{0EE5C8D5-46F3-4CBE-9DAB-FC2C68CC95A8}">
      <dgm:prSet/>
      <dgm:spPr/>
      <dgm:t>
        <a:bodyPr/>
        <a:lstStyle/>
        <a:p>
          <a:endParaRPr lang="en-US"/>
        </a:p>
      </dgm:t>
    </dgm:pt>
    <dgm:pt modelId="{B11B06E5-9AB6-4CC7-913B-FB6C75290263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u="none" strike="noStrike" smtClean="0">
              <a:effectLst/>
              <a:latin typeface="Cambria" panose="02040503050406030204" pitchFamily="18" charset="0"/>
            </a:rPr>
            <a:t>Angka Lulusan (AL)</a:t>
          </a:r>
          <a:endParaRPr lang="en-US" sz="1100" dirty="0"/>
        </a:p>
      </dgm:t>
    </dgm:pt>
    <dgm:pt modelId="{998B588B-13CF-46AD-A7A2-7CFCAC422E67}" type="parTrans" cxnId="{2DD15111-173A-429E-839B-BBA1BB701AF9}">
      <dgm:prSet/>
      <dgm:spPr/>
      <dgm:t>
        <a:bodyPr/>
        <a:lstStyle/>
        <a:p>
          <a:endParaRPr lang="en-US"/>
        </a:p>
      </dgm:t>
    </dgm:pt>
    <dgm:pt modelId="{AD9D5390-B248-46D2-A5BB-27BA0DF000DD}" type="sibTrans" cxnId="{2DD15111-173A-429E-839B-BBA1BB701AF9}">
      <dgm:prSet/>
      <dgm:spPr/>
      <dgm:t>
        <a:bodyPr/>
        <a:lstStyle/>
        <a:p>
          <a:endParaRPr lang="en-US"/>
        </a:p>
      </dgm:t>
    </dgm:pt>
    <dgm:pt modelId="{A7733D57-59F7-4FA3-9C65-27D628B9F83C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Rata2 Lama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Belajar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(RLB) </a:t>
          </a:r>
          <a:endParaRPr lang="en-US" sz="1100" dirty="0"/>
        </a:p>
      </dgm:t>
    </dgm:pt>
    <dgm:pt modelId="{3FDAA7E2-EA1C-42C4-9D6E-B624FE06B17D}" type="parTrans" cxnId="{9DEDA2DD-66E9-4B02-A818-03EE88C84687}">
      <dgm:prSet/>
      <dgm:spPr/>
      <dgm:t>
        <a:bodyPr/>
        <a:lstStyle/>
        <a:p>
          <a:endParaRPr lang="en-US"/>
        </a:p>
      </dgm:t>
    </dgm:pt>
    <dgm:pt modelId="{B503AE75-C1B0-4AD5-98E7-D6B8CF0A911D}" type="sibTrans" cxnId="{9DEDA2DD-66E9-4B02-A818-03EE88C84687}">
      <dgm:prSet/>
      <dgm:spPr/>
      <dgm:t>
        <a:bodyPr/>
        <a:lstStyle/>
        <a:p>
          <a:endParaRPr lang="en-US"/>
        </a:p>
      </dgm:t>
    </dgm:pt>
    <dgm:pt modelId="{3B393BF3-78E0-469D-9D68-779FA80880AC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Guru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Layak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(% GL)</a:t>
          </a:r>
          <a:endParaRPr lang="en-US" sz="1100" dirty="0"/>
        </a:p>
      </dgm:t>
    </dgm:pt>
    <dgm:pt modelId="{4EB1D14A-EADC-4CBC-99F9-C6118C590585}" type="parTrans" cxnId="{D0DD0477-E10F-46D7-84E7-9951E7DC0F58}">
      <dgm:prSet/>
      <dgm:spPr/>
      <dgm:t>
        <a:bodyPr/>
        <a:lstStyle/>
        <a:p>
          <a:endParaRPr lang="en-US"/>
        </a:p>
      </dgm:t>
    </dgm:pt>
    <dgm:pt modelId="{09BB812B-647F-4670-B1DC-985CBDD9F920}" type="sibTrans" cxnId="{D0DD0477-E10F-46D7-84E7-9951E7DC0F58}">
      <dgm:prSet/>
      <dgm:spPr/>
      <dgm:t>
        <a:bodyPr/>
        <a:lstStyle/>
        <a:p>
          <a:endParaRPr lang="en-US"/>
        </a:p>
      </dgm:t>
    </dgm:pt>
    <dgm:pt modelId="{AFDA3C61-CF8B-450F-A1CB-C2E6F3C36B69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pt-BR" sz="1100" u="none" strike="noStrike" dirty="0" smtClean="0">
              <a:effectLst/>
              <a:latin typeface="Cambria" panose="02040503050406030204" pitchFamily="18" charset="0"/>
            </a:rPr>
            <a:t>Rasio Siswa per Guru (R-S/G)</a:t>
          </a:r>
          <a:endParaRPr lang="en-US" sz="1100" dirty="0"/>
        </a:p>
      </dgm:t>
    </dgm:pt>
    <dgm:pt modelId="{826EBA0C-9F58-4095-8FAE-BF322CCA46A7}" type="parTrans" cxnId="{E0967EA6-9D78-4380-B9EC-4FC8003CA3BA}">
      <dgm:prSet/>
      <dgm:spPr/>
      <dgm:t>
        <a:bodyPr/>
        <a:lstStyle/>
        <a:p>
          <a:endParaRPr lang="en-US"/>
        </a:p>
      </dgm:t>
    </dgm:pt>
    <dgm:pt modelId="{4C04B6DD-376F-4F7D-A48B-E3FDF502D7E1}" type="sibTrans" cxnId="{E0967EA6-9D78-4380-B9EC-4FC8003CA3BA}">
      <dgm:prSet/>
      <dgm:spPr/>
      <dgm:t>
        <a:bodyPr/>
        <a:lstStyle/>
        <a:p>
          <a:endParaRPr lang="en-US"/>
        </a:p>
      </dgm:t>
    </dgm:pt>
    <dgm:pt modelId="{31D34973-6F2C-4D55-BB19-70FCD4E58E25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Sekolah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Akreditasi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Minimal B</a:t>
          </a:r>
          <a:endParaRPr lang="en-US" sz="1100" dirty="0"/>
        </a:p>
      </dgm:t>
    </dgm:pt>
    <dgm:pt modelId="{8808D02F-250F-47A9-834D-1D8A9A4A74DF}" type="parTrans" cxnId="{6F808E00-03FF-4D1D-AD6D-5C4804FA8119}">
      <dgm:prSet/>
      <dgm:spPr/>
      <dgm:t>
        <a:bodyPr/>
        <a:lstStyle/>
        <a:p>
          <a:endParaRPr lang="en-US"/>
        </a:p>
      </dgm:t>
    </dgm:pt>
    <dgm:pt modelId="{5E27FD36-C61F-4684-A1F3-36C095D073CE}" type="sibTrans" cxnId="{6F808E00-03FF-4D1D-AD6D-5C4804FA8119}">
      <dgm:prSet/>
      <dgm:spPr/>
      <dgm:t>
        <a:bodyPr/>
        <a:lstStyle/>
        <a:p>
          <a:endParaRPr lang="en-US"/>
        </a:p>
      </dgm:t>
    </dgm:pt>
    <dgm:pt modelId="{9E82AEEC-6910-4B44-A6B3-7A1AF9F9EC3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Ruang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Kelas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RKb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)</a:t>
          </a:r>
          <a:endParaRPr lang="en-US" sz="1100" dirty="0"/>
        </a:p>
      </dgm:t>
    </dgm:pt>
    <dgm:pt modelId="{FEE2F334-399F-4BDE-B9A1-31C828628742}" type="parTrans" cxnId="{58487013-5F39-4B24-AE47-122D15947E44}">
      <dgm:prSet/>
      <dgm:spPr/>
      <dgm:t>
        <a:bodyPr/>
        <a:lstStyle/>
        <a:p>
          <a:endParaRPr lang="en-US"/>
        </a:p>
      </dgm:t>
    </dgm:pt>
    <dgm:pt modelId="{2026C918-9CE6-4F7B-9C3A-CC70C91FD0DB}" type="sibTrans" cxnId="{58487013-5F39-4B24-AE47-122D15947E44}">
      <dgm:prSet/>
      <dgm:spPr/>
      <dgm:t>
        <a:bodyPr/>
        <a:lstStyle/>
        <a:p>
          <a:endParaRPr lang="en-US"/>
        </a:p>
      </dgm:t>
    </dgm:pt>
    <dgm:pt modelId="{D7AF5473-6700-4022-AB97-E56A0E6A026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Perpustakaan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Perpusb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)</a:t>
          </a:r>
          <a:endParaRPr lang="en-US" sz="1100" dirty="0"/>
        </a:p>
      </dgm:t>
    </dgm:pt>
    <dgm:pt modelId="{B615579D-49F6-4242-8B98-057E437714BE}" type="parTrans" cxnId="{E02E5CBC-B058-4BA7-82ED-4CB3B5E5A7FA}">
      <dgm:prSet/>
      <dgm:spPr/>
      <dgm:t>
        <a:bodyPr/>
        <a:lstStyle/>
        <a:p>
          <a:endParaRPr lang="en-US"/>
        </a:p>
      </dgm:t>
    </dgm:pt>
    <dgm:pt modelId="{CC9694F0-ACCF-4B6B-AF4D-4B427040D922}" type="sibTrans" cxnId="{E02E5CBC-B058-4BA7-82ED-4CB3B5E5A7FA}">
      <dgm:prSet/>
      <dgm:spPr/>
      <dgm:t>
        <a:bodyPr/>
        <a:lstStyle/>
        <a:p>
          <a:endParaRPr lang="en-US"/>
        </a:p>
      </dgm:t>
    </dgm:pt>
    <dgm:pt modelId="{1B500526-25FA-449C-A66F-76FD9472B0B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Ruang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UKS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RUKSb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)</a:t>
          </a:r>
          <a:endParaRPr lang="en-US" sz="1100" dirty="0"/>
        </a:p>
      </dgm:t>
    </dgm:pt>
    <dgm:pt modelId="{AA21BEC3-58FB-44EB-A882-0627B734E15C}" type="parTrans" cxnId="{7C97A9C0-22CC-43E7-9EC3-4DD02D775700}">
      <dgm:prSet/>
      <dgm:spPr/>
      <dgm:t>
        <a:bodyPr/>
        <a:lstStyle/>
        <a:p>
          <a:endParaRPr lang="en-US"/>
        </a:p>
      </dgm:t>
    </dgm:pt>
    <dgm:pt modelId="{20A9B6CF-1EE2-4BC9-875B-836CAEDED37D}" type="sibTrans" cxnId="{7C97A9C0-22CC-43E7-9EC3-4DD02D775700}">
      <dgm:prSet/>
      <dgm:spPr/>
      <dgm:t>
        <a:bodyPr/>
        <a:lstStyle/>
        <a:p>
          <a:endParaRPr lang="en-US"/>
        </a:p>
      </dgm:t>
    </dgm:pt>
    <dgm:pt modelId="{CE0CB130-D404-4E06-AB91-4E22F2A7B6A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Laboratorium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dirty="0" err="1" smtClean="0">
              <a:effectLst/>
              <a:latin typeface="Cambria" panose="02040503050406030204" pitchFamily="18" charset="0"/>
            </a:rPr>
            <a:t>Labb</a:t>
          </a:r>
          <a:r>
            <a:rPr lang="en-US" sz="1100" u="none" strike="noStrike" dirty="0" smtClean="0">
              <a:effectLst/>
              <a:latin typeface="Cambria" panose="02040503050406030204" pitchFamily="18" charset="0"/>
            </a:rPr>
            <a:t>)</a:t>
          </a:r>
          <a:endParaRPr lang="en-US" sz="1100" dirty="0"/>
        </a:p>
      </dgm:t>
    </dgm:pt>
    <dgm:pt modelId="{1FDFB035-2495-49E3-8939-16E80BC74DB7}" type="parTrans" cxnId="{F1D95CD8-86C9-447E-80D4-49CF456BDFB3}">
      <dgm:prSet/>
      <dgm:spPr/>
      <dgm:t>
        <a:bodyPr/>
        <a:lstStyle/>
        <a:p>
          <a:endParaRPr lang="en-US"/>
        </a:p>
      </dgm:t>
    </dgm:pt>
    <dgm:pt modelId="{0D857598-4F35-4359-9E7A-024E56901B94}" type="sibTrans" cxnId="{F1D95CD8-86C9-447E-80D4-49CF456BDFB3}">
      <dgm:prSet/>
      <dgm:spPr/>
      <dgm:t>
        <a:bodyPr/>
        <a:lstStyle/>
        <a:p>
          <a:endParaRPr lang="en-US"/>
        </a:p>
      </dgm:t>
    </dgm:pt>
    <dgm:pt modelId="{08235A38-C4DF-4A96-90B1-1E901B5E396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dirty="0" smtClean="0"/>
            <a:t>% Guru </a:t>
          </a:r>
          <a:r>
            <a:rPr lang="en-US" sz="1100" dirty="0" err="1" smtClean="0"/>
            <a:t>Sertifikasi</a:t>
          </a:r>
          <a:r>
            <a:rPr lang="en-US" sz="1100" dirty="0" smtClean="0"/>
            <a:t> (%GS)</a:t>
          </a:r>
          <a:endParaRPr lang="en-US" sz="1100" dirty="0"/>
        </a:p>
      </dgm:t>
    </dgm:pt>
    <dgm:pt modelId="{B9305F68-6032-4052-950B-8F12762CFBC5}" type="parTrans" cxnId="{6395C1BE-2079-42EA-B946-2C61EB3C0955}">
      <dgm:prSet/>
      <dgm:spPr/>
      <dgm:t>
        <a:bodyPr/>
        <a:lstStyle/>
        <a:p>
          <a:endParaRPr lang="en-US"/>
        </a:p>
      </dgm:t>
    </dgm:pt>
    <dgm:pt modelId="{42137CB3-C2CF-4349-9CB3-301A9D6B3536}" type="sibTrans" cxnId="{6395C1BE-2079-42EA-B946-2C61EB3C0955}">
      <dgm:prSet/>
      <dgm:spPr/>
      <dgm:t>
        <a:bodyPr/>
        <a:lstStyle/>
        <a:p>
          <a:endParaRPr lang="en-US"/>
        </a:p>
      </dgm:t>
    </dgm:pt>
    <dgm:pt modelId="{49C99F98-B70B-4C92-93BC-4E53392E61F8}" type="pres">
      <dgm:prSet presAssocID="{1F213250-62BB-4AA7-85A4-7E0AA42C895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A7EDCF3-3C81-42E0-97EA-4236054F89B8}" type="pres">
      <dgm:prSet presAssocID="{C9D464A7-45FD-4905-86AC-B4C220D4C23B}" presName="centerShape" presStyleLbl="node0" presStyleIdx="0" presStyleCnt="1" custScaleX="323784" custScaleY="315264"/>
      <dgm:spPr/>
      <dgm:t>
        <a:bodyPr/>
        <a:lstStyle/>
        <a:p>
          <a:endParaRPr lang="en-US"/>
        </a:p>
      </dgm:t>
    </dgm:pt>
    <dgm:pt modelId="{46D852EC-8191-4902-BCA3-9FEBA00CFCAB}" type="pres">
      <dgm:prSet presAssocID="{D41F0DE8-3830-4287-A7F0-099044291F2B}" presName="Name9" presStyleLbl="parChTrans1D2" presStyleIdx="0" presStyleCnt="15"/>
      <dgm:spPr/>
      <dgm:t>
        <a:bodyPr/>
        <a:lstStyle/>
        <a:p>
          <a:endParaRPr lang="en-US"/>
        </a:p>
      </dgm:t>
    </dgm:pt>
    <dgm:pt modelId="{4061266D-FF08-45CC-A499-266EBAE8D383}" type="pres">
      <dgm:prSet presAssocID="{D41F0DE8-3830-4287-A7F0-099044291F2B}" presName="connTx" presStyleLbl="parChTrans1D2" presStyleIdx="0" presStyleCnt="15"/>
      <dgm:spPr/>
      <dgm:t>
        <a:bodyPr/>
        <a:lstStyle/>
        <a:p>
          <a:endParaRPr lang="en-US"/>
        </a:p>
      </dgm:t>
    </dgm:pt>
    <dgm:pt modelId="{B3B66A95-4B9A-4DAE-AA30-BF988E2CB4CC}" type="pres">
      <dgm:prSet presAssocID="{F586CD7D-358D-4D0F-98EF-97EB66E6C192}" presName="node" presStyleLbl="node1" presStyleIdx="0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BE0977-2F33-432E-B47E-874FB9D64159}" type="pres">
      <dgm:prSet presAssocID="{DCD2E4AF-1A6B-4049-B6D2-221B7BD2714A}" presName="Name9" presStyleLbl="parChTrans1D2" presStyleIdx="1" presStyleCnt="15"/>
      <dgm:spPr/>
      <dgm:t>
        <a:bodyPr/>
        <a:lstStyle/>
        <a:p>
          <a:endParaRPr lang="en-US"/>
        </a:p>
      </dgm:t>
    </dgm:pt>
    <dgm:pt modelId="{932CF0F9-06AD-442E-999C-6AC1F8E64A15}" type="pres">
      <dgm:prSet presAssocID="{DCD2E4AF-1A6B-4049-B6D2-221B7BD2714A}" presName="connTx" presStyleLbl="parChTrans1D2" presStyleIdx="1" presStyleCnt="15"/>
      <dgm:spPr/>
      <dgm:t>
        <a:bodyPr/>
        <a:lstStyle/>
        <a:p>
          <a:endParaRPr lang="en-US"/>
        </a:p>
      </dgm:t>
    </dgm:pt>
    <dgm:pt modelId="{F395A1E8-2FE0-4738-89F6-73B0A4D7FA58}" type="pres">
      <dgm:prSet presAssocID="{D2428DA5-8732-407C-AD70-7A4CC2EBEE97}" presName="node" presStyleLbl="node1" presStyleIdx="1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63A385-01A7-4C4A-9B80-C0CF2A45F07F}" type="pres">
      <dgm:prSet presAssocID="{998B588B-13CF-46AD-A7A2-7CFCAC422E67}" presName="Name9" presStyleLbl="parChTrans1D2" presStyleIdx="2" presStyleCnt="15"/>
      <dgm:spPr/>
      <dgm:t>
        <a:bodyPr/>
        <a:lstStyle/>
        <a:p>
          <a:endParaRPr lang="en-US"/>
        </a:p>
      </dgm:t>
    </dgm:pt>
    <dgm:pt modelId="{4B78CC07-90A6-49AA-A0CF-2B50FA7BA2C1}" type="pres">
      <dgm:prSet presAssocID="{998B588B-13CF-46AD-A7A2-7CFCAC422E67}" presName="connTx" presStyleLbl="parChTrans1D2" presStyleIdx="2" presStyleCnt="15"/>
      <dgm:spPr/>
      <dgm:t>
        <a:bodyPr/>
        <a:lstStyle/>
        <a:p>
          <a:endParaRPr lang="en-US"/>
        </a:p>
      </dgm:t>
    </dgm:pt>
    <dgm:pt modelId="{91F7AF08-35E5-4AD6-8875-C5ECB6F53D4C}" type="pres">
      <dgm:prSet presAssocID="{B11B06E5-9AB6-4CC7-913B-FB6C75290263}" presName="node" presStyleLbl="node1" presStyleIdx="2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2CA76B-D154-4C7A-B4B8-B0D0552ECEE2}" type="pres">
      <dgm:prSet presAssocID="{3A26D487-591B-4CBB-8B98-FC630CF3CFA4}" presName="Name9" presStyleLbl="parChTrans1D2" presStyleIdx="3" presStyleCnt="15"/>
      <dgm:spPr/>
      <dgm:t>
        <a:bodyPr/>
        <a:lstStyle/>
        <a:p>
          <a:endParaRPr lang="en-US"/>
        </a:p>
      </dgm:t>
    </dgm:pt>
    <dgm:pt modelId="{D1CF498E-9C36-452B-8B1F-F70FC8CC7E57}" type="pres">
      <dgm:prSet presAssocID="{3A26D487-591B-4CBB-8B98-FC630CF3CFA4}" presName="connTx" presStyleLbl="parChTrans1D2" presStyleIdx="3" presStyleCnt="15"/>
      <dgm:spPr/>
      <dgm:t>
        <a:bodyPr/>
        <a:lstStyle/>
        <a:p>
          <a:endParaRPr lang="en-US"/>
        </a:p>
      </dgm:t>
    </dgm:pt>
    <dgm:pt modelId="{BD1B1AF1-6CB4-4B42-9313-4533B749E0EA}" type="pres">
      <dgm:prSet presAssocID="{E90F2D16-8920-4DBD-9EBB-A54984B70725}" presName="node" presStyleLbl="node1" presStyleIdx="3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EB6510-CC42-440A-91E5-D89AEB18466D}" type="pres">
      <dgm:prSet presAssocID="{F13249B5-E997-45D8-AAE4-105BE14F20AC}" presName="Name9" presStyleLbl="parChTrans1D2" presStyleIdx="4" presStyleCnt="15"/>
      <dgm:spPr/>
      <dgm:t>
        <a:bodyPr/>
        <a:lstStyle/>
        <a:p>
          <a:endParaRPr lang="en-US"/>
        </a:p>
      </dgm:t>
    </dgm:pt>
    <dgm:pt modelId="{12188293-DAC2-47FB-881B-A5BEC7F302E9}" type="pres">
      <dgm:prSet presAssocID="{F13249B5-E997-45D8-AAE4-105BE14F20AC}" presName="connTx" presStyleLbl="parChTrans1D2" presStyleIdx="4" presStyleCnt="15"/>
      <dgm:spPr/>
      <dgm:t>
        <a:bodyPr/>
        <a:lstStyle/>
        <a:p>
          <a:endParaRPr lang="en-US"/>
        </a:p>
      </dgm:t>
    </dgm:pt>
    <dgm:pt modelId="{D001B42D-0889-4F7B-A78B-C483485111C5}" type="pres">
      <dgm:prSet presAssocID="{7AC920BE-484F-4A97-8996-E392BB641AD2}" presName="node" presStyleLbl="node1" presStyleIdx="4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F3AD68-F97C-407D-9AEC-7FA1B82E5456}" type="pres">
      <dgm:prSet presAssocID="{0C91B2B0-F51B-4159-973B-C1A6D847CB22}" presName="Name9" presStyleLbl="parChTrans1D2" presStyleIdx="5" presStyleCnt="15"/>
      <dgm:spPr/>
      <dgm:t>
        <a:bodyPr/>
        <a:lstStyle/>
        <a:p>
          <a:endParaRPr lang="en-US"/>
        </a:p>
      </dgm:t>
    </dgm:pt>
    <dgm:pt modelId="{1D3F1E02-DF63-47EF-AA77-77EAB8C48589}" type="pres">
      <dgm:prSet presAssocID="{0C91B2B0-F51B-4159-973B-C1A6D847CB22}" presName="connTx" presStyleLbl="parChTrans1D2" presStyleIdx="5" presStyleCnt="15"/>
      <dgm:spPr/>
      <dgm:t>
        <a:bodyPr/>
        <a:lstStyle/>
        <a:p>
          <a:endParaRPr lang="en-US"/>
        </a:p>
      </dgm:t>
    </dgm:pt>
    <dgm:pt modelId="{399BE443-9477-4A38-A7B7-04B59E2D7314}" type="pres">
      <dgm:prSet presAssocID="{25C5D03A-648E-4AF9-8C17-073081D2ABFD}" presName="node" presStyleLbl="node1" presStyleIdx="5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66DB6-CF98-48B9-BDD5-EB664858CCC3}" type="pres">
      <dgm:prSet presAssocID="{3FDAA7E2-EA1C-42C4-9D6E-B624FE06B17D}" presName="Name9" presStyleLbl="parChTrans1D2" presStyleIdx="6" presStyleCnt="15"/>
      <dgm:spPr/>
      <dgm:t>
        <a:bodyPr/>
        <a:lstStyle/>
        <a:p>
          <a:endParaRPr lang="en-US"/>
        </a:p>
      </dgm:t>
    </dgm:pt>
    <dgm:pt modelId="{4B84714B-CCDA-4796-8037-19F2E0EF608A}" type="pres">
      <dgm:prSet presAssocID="{3FDAA7E2-EA1C-42C4-9D6E-B624FE06B17D}" presName="connTx" presStyleLbl="parChTrans1D2" presStyleIdx="6" presStyleCnt="15"/>
      <dgm:spPr/>
      <dgm:t>
        <a:bodyPr/>
        <a:lstStyle/>
        <a:p>
          <a:endParaRPr lang="en-US"/>
        </a:p>
      </dgm:t>
    </dgm:pt>
    <dgm:pt modelId="{16DD9A2B-6E70-4787-8668-1F5B823F16BB}" type="pres">
      <dgm:prSet presAssocID="{A7733D57-59F7-4FA3-9C65-27D628B9F83C}" presName="node" presStyleLbl="node1" presStyleIdx="6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32F273-E835-4F67-B315-D05406FE5BA3}" type="pres">
      <dgm:prSet presAssocID="{4EB1D14A-EADC-4CBC-99F9-C6118C590585}" presName="Name9" presStyleLbl="parChTrans1D2" presStyleIdx="7" presStyleCnt="15"/>
      <dgm:spPr/>
      <dgm:t>
        <a:bodyPr/>
        <a:lstStyle/>
        <a:p>
          <a:endParaRPr lang="en-US"/>
        </a:p>
      </dgm:t>
    </dgm:pt>
    <dgm:pt modelId="{1A542BD4-18C2-40BA-A519-B6C5721B07B8}" type="pres">
      <dgm:prSet presAssocID="{4EB1D14A-EADC-4CBC-99F9-C6118C590585}" presName="connTx" presStyleLbl="parChTrans1D2" presStyleIdx="7" presStyleCnt="15"/>
      <dgm:spPr/>
      <dgm:t>
        <a:bodyPr/>
        <a:lstStyle/>
        <a:p>
          <a:endParaRPr lang="en-US"/>
        </a:p>
      </dgm:t>
    </dgm:pt>
    <dgm:pt modelId="{9B6CF473-BB4D-40FE-8CD1-7506E81CFC96}" type="pres">
      <dgm:prSet presAssocID="{3B393BF3-78E0-469D-9D68-779FA80880AC}" presName="node" presStyleLbl="node1" presStyleIdx="7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DB2A09-13A5-49B0-BC36-27B75340EB57}" type="pres">
      <dgm:prSet presAssocID="{826EBA0C-9F58-4095-8FAE-BF322CCA46A7}" presName="Name9" presStyleLbl="parChTrans1D2" presStyleIdx="8" presStyleCnt="15"/>
      <dgm:spPr/>
      <dgm:t>
        <a:bodyPr/>
        <a:lstStyle/>
        <a:p>
          <a:endParaRPr lang="en-US"/>
        </a:p>
      </dgm:t>
    </dgm:pt>
    <dgm:pt modelId="{CDD08CBA-0A9C-4DD7-B65F-F02F0CBA848B}" type="pres">
      <dgm:prSet presAssocID="{826EBA0C-9F58-4095-8FAE-BF322CCA46A7}" presName="connTx" presStyleLbl="parChTrans1D2" presStyleIdx="8" presStyleCnt="15"/>
      <dgm:spPr/>
      <dgm:t>
        <a:bodyPr/>
        <a:lstStyle/>
        <a:p>
          <a:endParaRPr lang="en-US"/>
        </a:p>
      </dgm:t>
    </dgm:pt>
    <dgm:pt modelId="{8151FEEC-96B2-4A43-BDE4-7EE877C2669D}" type="pres">
      <dgm:prSet presAssocID="{AFDA3C61-CF8B-450F-A1CB-C2E6F3C36B69}" presName="node" presStyleLbl="node1" presStyleIdx="8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36D3B4-4FDA-443F-B07E-8D8F1648A8C0}" type="pres">
      <dgm:prSet presAssocID="{B9305F68-6032-4052-950B-8F12762CFBC5}" presName="Name9" presStyleLbl="parChTrans1D2" presStyleIdx="9" presStyleCnt="15"/>
      <dgm:spPr/>
      <dgm:t>
        <a:bodyPr/>
        <a:lstStyle/>
        <a:p>
          <a:endParaRPr lang="en-US"/>
        </a:p>
      </dgm:t>
    </dgm:pt>
    <dgm:pt modelId="{02FD7943-CCA0-421F-9149-ACBCA4039A77}" type="pres">
      <dgm:prSet presAssocID="{B9305F68-6032-4052-950B-8F12762CFBC5}" presName="connTx" presStyleLbl="parChTrans1D2" presStyleIdx="9" presStyleCnt="15"/>
      <dgm:spPr/>
      <dgm:t>
        <a:bodyPr/>
        <a:lstStyle/>
        <a:p>
          <a:endParaRPr lang="en-US"/>
        </a:p>
      </dgm:t>
    </dgm:pt>
    <dgm:pt modelId="{EE0545E4-9B83-4726-A6E1-B9CB164C51DB}" type="pres">
      <dgm:prSet presAssocID="{08235A38-C4DF-4A96-90B1-1E901B5E3961}" presName="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E364B7-11F5-4DA6-9076-F1BFC8C77CB3}" type="pres">
      <dgm:prSet presAssocID="{8808D02F-250F-47A9-834D-1D8A9A4A74DF}" presName="Name9" presStyleLbl="parChTrans1D2" presStyleIdx="10" presStyleCnt="15"/>
      <dgm:spPr/>
      <dgm:t>
        <a:bodyPr/>
        <a:lstStyle/>
        <a:p>
          <a:endParaRPr lang="en-US"/>
        </a:p>
      </dgm:t>
    </dgm:pt>
    <dgm:pt modelId="{7921051C-6630-4E62-9616-8D7321077844}" type="pres">
      <dgm:prSet presAssocID="{8808D02F-250F-47A9-834D-1D8A9A4A74DF}" presName="connTx" presStyleLbl="parChTrans1D2" presStyleIdx="10" presStyleCnt="15"/>
      <dgm:spPr/>
      <dgm:t>
        <a:bodyPr/>
        <a:lstStyle/>
        <a:p>
          <a:endParaRPr lang="en-US"/>
        </a:p>
      </dgm:t>
    </dgm:pt>
    <dgm:pt modelId="{9B2118AD-CF96-4ABC-99B4-A565D59E4BDF}" type="pres">
      <dgm:prSet presAssocID="{31D34973-6F2C-4D55-BB19-70FCD4E58E25}" presName="node" presStyleLbl="node1" presStyleIdx="10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777BA0-0E36-4597-A7A9-E4A01328C02F}" type="pres">
      <dgm:prSet presAssocID="{FEE2F334-399F-4BDE-B9A1-31C828628742}" presName="Name9" presStyleLbl="parChTrans1D2" presStyleIdx="11" presStyleCnt="15"/>
      <dgm:spPr/>
      <dgm:t>
        <a:bodyPr/>
        <a:lstStyle/>
        <a:p>
          <a:endParaRPr lang="en-US"/>
        </a:p>
      </dgm:t>
    </dgm:pt>
    <dgm:pt modelId="{0223A8F5-BE52-4A93-B1AA-59778B04E411}" type="pres">
      <dgm:prSet presAssocID="{FEE2F334-399F-4BDE-B9A1-31C828628742}" presName="connTx" presStyleLbl="parChTrans1D2" presStyleIdx="11" presStyleCnt="15"/>
      <dgm:spPr/>
      <dgm:t>
        <a:bodyPr/>
        <a:lstStyle/>
        <a:p>
          <a:endParaRPr lang="en-US"/>
        </a:p>
      </dgm:t>
    </dgm:pt>
    <dgm:pt modelId="{14F354C1-0124-4571-BC3E-A365DEF1C6F8}" type="pres">
      <dgm:prSet presAssocID="{9E82AEEC-6910-4B44-A6B3-7A1AF9F9EC3D}" presName="node" presStyleLbl="node1" presStyleIdx="11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AD3070-E187-43EB-BD17-B973FF554DCF}" type="pres">
      <dgm:prSet presAssocID="{B615579D-49F6-4242-8B98-057E437714BE}" presName="Name9" presStyleLbl="parChTrans1D2" presStyleIdx="12" presStyleCnt="15"/>
      <dgm:spPr/>
      <dgm:t>
        <a:bodyPr/>
        <a:lstStyle/>
        <a:p>
          <a:endParaRPr lang="en-US"/>
        </a:p>
      </dgm:t>
    </dgm:pt>
    <dgm:pt modelId="{D03C89FC-27F4-4414-889B-8EBBAD48FB2B}" type="pres">
      <dgm:prSet presAssocID="{B615579D-49F6-4242-8B98-057E437714BE}" presName="connTx" presStyleLbl="parChTrans1D2" presStyleIdx="12" presStyleCnt="15"/>
      <dgm:spPr/>
      <dgm:t>
        <a:bodyPr/>
        <a:lstStyle/>
        <a:p>
          <a:endParaRPr lang="en-US"/>
        </a:p>
      </dgm:t>
    </dgm:pt>
    <dgm:pt modelId="{01C6D51E-D585-4F58-A4B2-60E75F568178}" type="pres">
      <dgm:prSet presAssocID="{D7AF5473-6700-4022-AB97-E56A0E6A026B}" presName="node" presStyleLbl="node1" presStyleIdx="12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2050A4-0E45-4C9F-94F9-54ABE164DE0A}" type="pres">
      <dgm:prSet presAssocID="{AA21BEC3-58FB-44EB-A882-0627B734E15C}" presName="Name9" presStyleLbl="parChTrans1D2" presStyleIdx="13" presStyleCnt="15"/>
      <dgm:spPr/>
      <dgm:t>
        <a:bodyPr/>
        <a:lstStyle/>
        <a:p>
          <a:endParaRPr lang="en-US"/>
        </a:p>
      </dgm:t>
    </dgm:pt>
    <dgm:pt modelId="{D7B1405C-7046-4D68-BF05-CE0ED3B8AA93}" type="pres">
      <dgm:prSet presAssocID="{AA21BEC3-58FB-44EB-A882-0627B734E15C}" presName="connTx" presStyleLbl="parChTrans1D2" presStyleIdx="13" presStyleCnt="15"/>
      <dgm:spPr/>
      <dgm:t>
        <a:bodyPr/>
        <a:lstStyle/>
        <a:p>
          <a:endParaRPr lang="en-US"/>
        </a:p>
      </dgm:t>
    </dgm:pt>
    <dgm:pt modelId="{76831A57-483E-4142-96A4-55ECE8C1B296}" type="pres">
      <dgm:prSet presAssocID="{1B500526-25FA-449C-A66F-76FD9472B0B0}" presName="node" presStyleLbl="node1" presStyleIdx="13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958989-D038-4B68-9F4F-742A5E7F2ADF}" type="pres">
      <dgm:prSet presAssocID="{1FDFB035-2495-49E3-8939-16E80BC74DB7}" presName="Name9" presStyleLbl="parChTrans1D2" presStyleIdx="14" presStyleCnt="15"/>
      <dgm:spPr/>
      <dgm:t>
        <a:bodyPr/>
        <a:lstStyle/>
        <a:p>
          <a:endParaRPr lang="en-US"/>
        </a:p>
      </dgm:t>
    </dgm:pt>
    <dgm:pt modelId="{59D81A11-B132-48B9-AABE-4CF4D7B8FC43}" type="pres">
      <dgm:prSet presAssocID="{1FDFB035-2495-49E3-8939-16E80BC74DB7}" presName="connTx" presStyleLbl="parChTrans1D2" presStyleIdx="14" presStyleCnt="15"/>
      <dgm:spPr/>
      <dgm:t>
        <a:bodyPr/>
        <a:lstStyle/>
        <a:p>
          <a:endParaRPr lang="en-US"/>
        </a:p>
      </dgm:t>
    </dgm:pt>
    <dgm:pt modelId="{B1591EE0-82B3-48C5-B6FC-35D6F808AFBD}" type="pres">
      <dgm:prSet presAssocID="{CE0CB130-D404-4E06-AB91-4E22F2A7B6A2}" presName="node" presStyleLbl="node1" presStyleIdx="14" presStyleCnt="15" custScaleX="119276" custScaleY="1192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8888030-9D89-450D-BD31-36746B496D10}" type="presOf" srcId="{D7AF5473-6700-4022-AB97-E56A0E6A026B}" destId="{01C6D51E-D585-4F58-A4B2-60E75F568178}" srcOrd="0" destOrd="0" presId="urn:microsoft.com/office/officeart/2005/8/layout/radial1"/>
    <dgm:cxn modelId="{2A91C1DF-38D1-4FF3-B432-1DFCF8D1B4AC}" type="presOf" srcId="{9E82AEEC-6910-4B44-A6B3-7A1AF9F9EC3D}" destId="{14F354C1-0124-4571-BC3E-A365DEF1C6F8}" srcOrd="0" destOrd="0" presId="urn:microsoft.com/office/officeart/2005/8/layout/radial1"/>
    <dgm:cxn modelId="{05786A76-61AC-4744-A60C-4861F1E20C98}" type="presOf" srcId="{A7733D57-59F7-4FA3-9C65-27D628B9F83C}" destId="{16DD9A2B-6E70-4787-8668-1F5B823F16BB}" srcOrd="0" destOrd="0" presId="urn:microsoft.com/office/officeart/2005/8/layout/radial1"/>
    <dgm:cxn modelId="{EEB31767-6CDE-41A6-9853-82C1F49905A8}" type="presOf" srcId="{25C5D03A-648E-4AF9-8C17-073081D2ABFD}" destId="{399BE443-9477-4A38-A7B7-04B59E2D7314}" srcOrd="0" destOrd="0" presId="urn:microsoft.com/office/officeart/2005/8/layout/radial1"/>
    <dgm:cxn modelId="{DAE51817-22F7-4809-BB22-C0FFBB5749F5}" type="presOf" srcId="{AA21BEC3-58FB-44EB-A882-0627B734E15C}" destId="{D7B1405C-7046-4D68-BF05-CE0ED3B8AA93}" srcOrd="1" destOrd="0" presId="urn:microsoft.com/office/officeart/2005/8/layout/radial1"/>
    <dgm:cxn modelId="{DCF29F39-6512-40F0-8197-6BB45B963F76}" type="presOf" srcId="{4EB1D14A-EADC-4CBC-99F9-C6118C590585}" destId="{8632F273-E835-4F67-B315-D05406FE5BA3}" srcOrd="0" destOrd="0" presId="urn:microsoft.com/office/officeart/2005/8/layout/radial1"/>
    <dgm:cxn modelId="{33BF1CB3-DBAA-49D7-B54A-486BBE36A583}" type="presOf" srcId="{F13249B5-E997-45D8-AAE4-105BE14F20AC}" destId="{12188293-DAC2-47FB-881B-A5BEC7F302E9}" srcOrd="1" destOrd="0" presId="urn:microsoft.com/office/officeart/2005/8/layout/radial1"/>
    <dgm:cxn modelId="{0B06B329-5939-47E0-B677-3D67894FA0A8}" type="presOf" srcId="{DCD2E4AF-1A6B-4049-B6D2-221B7BD2714A}" destId="{932CF0F9-06AD-442E-999C-6AC1F8E64A15}" srcOrd="1" destOrd="0" presId="urn:microsoft.com/office/officeart/2005/8/layout/radial1"/>
    <dgm:cxn modelId="{6395C1BE-2079-42EA-B946-2C61EB3C0955}" srcId="{C9D464A7-45FD-4905-86AC-B4C220D4C23B}" destId="{08235A38-C4DF-4A96-90B1-1E901B5E3961}" srcOrd="9" destOrd="0" parTransId="{B9305F68-6032-4052-950B-8F12762CFBC5}" sibTransId="{42137CB3-C2CF-4349-9CB3-301A9D6B3536}"/>
    <dgm:cxn modelId="{DCFC9196-9CDA-4061-B5ED-48F7384C67A7}" type="presOf" srcId="{E90F2D16-8920-4DBD-9EBB-A54984B70725}" destId="{BD1B1AF1-6CB4-4B42-9313-4533B749E0EA}" srcOrd="0" destOrd="0" presId="urn:microsoft.com/office/officeart/2005/8/layout/radial1"/>
    <dgm:cxn modelId="{098920EC-88F1-403A-9AB4-C09367E19DB5}" type="presOf" srcId="{31D34973-6F2C-4D55-BB19-70FCD4E58E25}" destId="{9B2118AD-CF96-4ABC-99B4-A565D59E4BDF}" srcOrd="0" destOrd="0" presId="urn:microsoft.com/office/officeart/2005/8/layout/radial1"/>
    <dgm:cxn modelId="{E3E12442-60EE-45D3-B1D5-DB44BA2DE769}" type="presOf" srcId="{FEE2F334-399F-4BDE-B9A1-31C828628742}" destId="{B6777BA0-0E36-4597-A7A9-E4A01328C02F}" srcOrd="0" destOrd="0" presId="urn:microsoft.com/office/officeart/2005/8/layout/radial1"/>
    <dgm:cxn modelId="{EAD3C335-0C8A-4A4C-A355-664B7D96553A}" type="presOf" srcId="{0C91B2B0-F51B-4159-973B-C1A6D847CB22}" destId="{71F3AD68-F97C-407D-9AEC-7FA1B82E5456}" srcOrd="0" destOrd="0" presId="urn:microsoft.com/office/officeart/2005/8/layout/radial1"/>
    <dgm:cxn modelId="{9A81EDE3-EB43-4B89-B941-ECBE6F8BBDEE}" type="presOf" srcId="{08235A38-C4DF-4A96-90B1-1E901B5E3961}" destId="{EE0545E4-9B83-4726-A6E1-B9CB164C51DB}" srcOrd="0" destOrd="0" presId="urn:microsoft.com/office/officeart/2005/8/layout/radial1"/>
    <dgm:cxn modelId="{DC6C13F0-648E-4598-9C94-353553D7EF12}" type="presOf" srcId="{8808D02F-250F-47A9-834D-1D8A9A4A74DF}" destId="{7921051C-6630-4E62-9616-8D7321077844}" srcOrd="1" destOrd="0" presId="urn:microsoft.com/office/officeart/2005/8/layout/radial1"/>
    <dgm:cxn modelId="{E0967EA6-9D78-4380-B9EC-4FC8003CA3BA}" srcId="{C9D464A7-45FD-4905-86AC-B4C220D4C23B}" destId="{AFDA3C61-CF8B-450F-A1CB-C2E6F3C36B69}" srcOrd="8" destOrd="0" parTransId="{826EBA0C-9F58-4095-8FAE-BF322CCA46A7}" sibTransId="{4C04B6DD-376F-4F7D-A48B-E3FDF502D7E1}"/>
    <dgm:cxn modelId="{DB102279-7D74-42D3-B333-FD6754C0A030}" type="presOf" srcId="{F586CD7D-358D-4D0F-98EF-97EB66E6C192}" destId="{B3B66A95-4B9A-4DAE-AA30-BF988E2CB4CC}" srcOrd="0" destOrd="0" presId="urn:microsoft.com/office/officeart/2005/8/layout/radial1"/>
    <dgm:cxn modelId="{7C97A9C0-22CC-43E7-9EC3-4DD02D775700}" srcId="{C9D464A7-45FD-4905-86AC-B4C220D4C23B}" destId="{1B500526-25FA-449C-A66F-76FD9472B0B0}" srcOrd="13" destOrd="0" parTransId="{AA21BEC3-58FB-44EB-A882-0627B734E15C}" sibTransId="{20A9B6CF-1EE2-4BC9-875B-836CAEDED37D}"/>
    <dgm:cxn modelId="{B022EA30-BCFF-43AA-A20D-64D1E34AD05B}" type="presOf" srcId="{3FDAA7E2-EA1C-42C4-9D6E-B624FE06B17D}" destId="{0FA66DB6-CF98-48B9-BDD5-EB664858CCC3}" srcOrd="0" destOrd="0" presId="urn:microsoft.com/office/officeart/2005/8/layout/radial1"/>
    <dgm:cxn modelId="{CD4BE16B-8FA9-4034-800A-11647C017208}" type="presOf" srcId="{3FDAA7E2-EA1C-42C4-9D6E-B624FE06B17D}" destId="{4B84714B-CCDA-4796-8037-19F2E0EF608A}" srcOrd="1" destOrd="0" presId="urn:microsoft.com/office/officeart/2005/8/layout/radial1"/>
    <dgm:cxn modelId="{1F781885-9539-433D-8170-FD6197E11B81}" srcId="{1F213250-62BB-4AA7-85A4-7E0AA42C8950}" destId="{C9D464A7-45FD-4905-86AC-B4C220D4C23B}" srcOrd="0" destOrd="0" parTransId="{1AA2207E-8647-4988-8707-E18E61A54135}" sibTransId="{EAB30BA0-7215-4A86-BD33-6F5904473D9A}"/>
    <dgm:cxn modelId="{1DF46718-C5BE-4675-B0BB-2CF0B5BA285C}" type="presOf" srcId="{1FDFB035-2495-49E3-8939-16E80BC74DB7}" destId="{59D81A11-B132-48B9-AABE-4CF4D7B8FC43}" srcOrd="1" destOrd="0" presId="urn:microsoft.com/office/officeart/2005/8/layout/radial1"/>
    <dgm:cxn modelId="{58487013-5F39-4B24-AE47-122D15947E44}" srcId="{C9D464A7-45FD-4905-86AC-B4C220D4C23B}" destId="{9E82AEEC-6910-4B44-A6B3-7A1AF9F9EC3D}" srcOrd="11" destOrd="0" parTransId="{FEE2F334-399F-4BDE-B9A1-31C828628742}" sibTransId="{2026C918-9CE6-4F7B-9C3A-CC70C91FD0DB}"/>
    <dgm:cxn modelId="{E02E5CBC-B058-4BA7-82ED-4CB3B5E5A7FA}" srcId="{C9D464A7-45FD-4905-86AC-B4C220D4C23B}" destId="{D7AF5473-6700-4022-AB97-E56A0E6A026B}" srcOrd="12" destOrd="0" parTransId="{B615579D-49F6-4242-8B98-057E437714BE}" sibTransId="{CC9694F0-ACCF-4B6B-AF4D-4B427040D922}"/>
    <dgm:cxn modelId="{1BA8FF28-C350-4B10-A63F-62C2EFC00AE4}" srcId="{C9D464A7-45FD-4905-86AC-B4C220D4C23B}" destId="{25C5D03A-648E-4AF9-8C17-073081D2ABFD}" srcOrd="5" destOrd="0" parTransId="{0C91B2B0-F51B-4159-973B-C1A6D847CB22}" sibTransId="{74C5E84F-C5C2-44F4-BF0B-0FF69A3CFA12}"/>
    <dgm:cxn modelId="{FC6BABED-EA55-49E4-A515-9F630E3B771A}" srcId="{C9D464A7-45FD-4905-86AC-B4C220D4C23B}" destId="{F586CD7D-358D-4D0F-98EF-97EB66E6C192}" srcOrd="0" destOrd="0" parTransId="{D41F0DE8-3830-4287-A7F0-099044291F2B}" sibTransId="{76725150-E857-4C52-AF21-050D5FE3541F}"/>
    <dgm:cxn modelId="{614C8338-A260-4B5E-9572-3AF9E4252C2A}" type="presOf" srcId="{3B393BF3-78E0-469D-9D68-779FA80880AC}" destId="{9B6CF473-BB4D-40FE-8CD1-7506E81CFC96}" srcOrd="0" destOrd="0" presId="urn:microsoft.com/office/officeart/2005/8/layout/radial1"/>
    <dgm:cxn modelId="{2191A9A3-26BB-4BBC-BA4D-309FF077820B}" type="presOf" srcId="{B615579D-49F6-4242-8B98-057E437714BE}" destId="{EEAD3070-E187-43EB-BD17-B973FF554DCF}" srcOrd="0" destOrd="0" presId="urn:microsoft.com/office/officeart/2005/8/layout/radial1"/>
    <dgm:cxn modelId="{FAFA1D27-DD7F-4FC3-9CE0-33181D6D42D6}" type="presOf" srcId="{1B500526-25FA-449C-A66F-76FD9472B0B0}" destId="{76831A57-483E-4142-96A4-55ECE8C1B296}" srcOrd="0" destOrd="0" presId="urn:microsoft.com/office/officeart/2005/8/layout/radial1"/>
    <dgm:cxn modelId="{9411BA9B-2B9D-4B78-9F9A-59CC7C0E0564}" type="presOf" srcId="{AFDA3C61-CF8B-450F-A1CB-C2E6F3C36B69}" destId="{8151FEEC-96B2-4A43-BDE4-7EE877C2669D}" srcOrd="0" destOrd="0" presId="urn:microsoft.com/office/officeart/2005/8/layout/radial1"/>
    <dgm:cxn modelId="{F1D95CD8-86C9-447E-80D4-49CF456BDFB3}" srcId="{C9D464A7-45FD-4905-86AC-B4C220D4C23B}" destId="{CE0CB130-D404-4E06-AB91-4E22F2A7B6A2}" srcOrd="14" destOrd="0" parTransId="{1FDFB035-2495-49E3-8939-16E80BC74DB7}" sibTransId="{0D857598-4F35-4359-9E7A-024E56901B94}"/>
    <dgm:cxn modelId="{AF2BC8DF-EC5C-4B5A-8E48-7EED5680794B}" type="presOf" srcId="{B9305F68-6032-4052-950B-8F12762CFBC5}" destId="{C136D3B4-4FDA-443F-B07E-8D8F1648A8C0}" srcOrd="0" destOrd="0" presId="urn:microsoft.com/office/officeart/2005/8/layout/radial1"/>
    <dgm:cxn modelId="{3F196FD1-7761-427D-9474-9379AA9FFB58}" srcId="{C9D464A7-45FD-4905-86AC-B4C220D4C23B}" destId="{E90F2D16-8920-4DBD-9EBB-A54984B70725}" srcOrd="3" destOrd="0" parTransId="{3A26D487-591B-4CBB-8B98-FC630CF3CFA4}" sibTransId="{17380D10-F896-4D12-AC4C-207DE8888666}"/>
    <dgm:cxn modelId="{28C15DFD-E050-445E-A238-BCDE80D59854}" type="presOf" srcId="{FEE2F334-399F-4BDE-B9A1-31C828628742}" destId="{0223A8F5-BE52-4A93-B1AA-59778B04E411}" srcOrd="1" destOrd="0" presId="urn:microsoft.com/office/officeart/2005/8/layout/radial1"/>
    <dgm:cxn modelId="{85553394-56BF-4C9E-987D-E618BE56EA22}" type="presOf" srcId="{0C91B2B0-F51B-4159-973B-C1A6D847CB22}" destId="{1D3F1E02-DF63-47EF-AA77-77EAB8C48589}" srcOrd="1" destOrd="0" presId="urn:microsoft.com/office/officeart/2005/8/layout/radial1"/>
    <dgm:cxn modelId="{4549F2CC-49F2-4CAB-A999-6EF1A54E286F}" type="presOf" srcId="{AA21BEC3-58FB-44EB-A882-0627B734E15C}" destId="{C42050A4-0E45-4C9F-94F9-54ABE164DE0A}" srcOrd="0" destOrd="0" presId="urn:microsoft.com/office/officeart/2005/8/layout/radial1"/>
    <dgm:cxn modelId="{24D4A462-B202-4E17-AA0E-4A598A1B8274}" type="presOf" srcId="{3A26D487-591B-4CBB-8B98-FC630CF3CFA4}" destId="{D1CF498E-9C36-452B-8B1F-F70FC8CC7E57}" srcOrd="1" destOrd="0" presId="urn:microsoft.com/office/officeart/2005/8/layout/radial1"/>
    <dgm:cxn modelId="{86B19FC4-3E73-4E0E-8F3C-85342FEF3DB8}" type="presOf" srcId="{DCD2E4AF-1A6B-4049-B6D2-221B7BD2714A}" destId="{6FBE0977-2F33-432E-B47E-874FB9D64159}" srcOrd="0" destOrd="0" presId="urn:microsoft.com/office/officeart/2005/8/layout/radial1"/>
    <dgm:cxn modelId="{C7DA1241-788B-4785-AF31-403EF232D3A4}" type="presOf" srcId="{1F213250-62BB-4AA7-85A4-7E0AA42C8950}" destId="{49C99F98-B70B-4C92-93BC-4E53392E61F8}" srcOrd="0" destOrd="0" presId="urn:microsoft.com/office/officeart/2005/8/layout/radial1"/>
    <dgm:cxn modelId="{9DEDA2DD-66E9-4B02-A818-03EE88C84687}" srcId="{C9D464A7-45FD-4905-86AC-B4C220D4C23B}" destId="{A7733D57-59F7-4FA3-9C65-27D628B9F83C}" srcOrd="6" destOrd="0" parTransId="{3FDAA7E2-EA1C-42C4-9D6E-B624FE06B17D}" sibTransId="{B503AE75-C1B0-4AD5-98E7-D6B8CF0A911D}"/>
    <dgm:cxn modelId="{96C7E6DD-D375-4FE1-868B-8A1E52907C03}" type="presOf" srcId="{4EB1D14A-EADC-4CBC-99F9-C6118C590585}" destId="{1A542BD4-18C2-40BA-A519-B6C5721B07B8}" srcOrd="1" destOrd="0" presId="urn:microsoft.com/office/officeart/2005/8/layout/radial1"/>
    <dgm:cxn modelId="{7D453B86-C7E3-499C-9A8F-2C9C0F2FC091}" type="presOf" srcId="{D41F0DE8-3830-4287-A7F0-099044291F2B}" destId="{4061266D-FF08-45CC-A499-266EBAE8D383}" srcOrd="1" destOrd="0" presId="urn:microsoft.com/office/officeart/2005/8/layout/radial1"/>
    <dgm:cxn modelId="{4568B710-5531-4446-B733-A59533AA81E6}" type="presOf" srcId="{D2428DA5-8732-407C-AD70-7A4CC2EBEE97}" destId="{F395A1E8-2FE0-4738-89F6-73B0A4D7FA58}" srcOrd="0" destOrd="0" presId="urn:microsoft.com/office/officeart/2005/8/layout/radial1"/>
    <dgm:cxn modelId="{C6DAC1BB-5378-4007-B50A-CF064060B668}" type="presOf" srcId="{826EBA0C-9F58-4095-8FAE-BF322CCA46A7}" destId="{E2DB2A09-13A5-49B0-BC36-27B75340EB57}" srcOrd="0" destOrd="0" presId="urn:microsoft.com/office/officeart/2005/8/layout/radial1"/>
    <dgm:cxn modelId="{17034D19-EB4F-4754-A054-E6298FBE1216}" type="presOf" srcId="{7AC920BE-484F-4A97-8996-E392BB641AD2}" destId="{D001B42D-0889-4F7B-A78B-C483485111C5}" srcOrd="0" destOrd="0" presId="urn:microsoft.com/office/officeart/2005/8/layout/radial1"/>
    <dgm:cxn modelId="{6448C56E-98CF-4429-932B-18DAD9C8CB58}" type="presOf" srcId="{B11B06E5-9AB6-4CC7-913B-FB6C75290263}" destId="{91F7AF08-35E5-4AD6-8875-C5ECB6F53D4C}" srcOrd="0" destOrd="0" presId="urn:microsoft.com/office/officeart/2005/8/layout/radial1"/>
    <dgm:cxn modelId="{D572F4CA-88ED-4C8B-BE08-204E6B2FEB4E}" type="presOf" srcId="{998B588B-13CF-46AD-A7A2-7CFCAC422E67}" destId="{4B78CC07-90A6-49AA-A0CF-2B50FA7BA2C1}" srcOrd="1" destOrd="0" presId="urn:microsoft.com/office/officeart/2005/8/layout/radial1"/>
    <dgm:cxn modelId="{5ACE247D-C3F7-4105-89DD-C55FBD48038F}" type="presOf" srcId="{C9D464A7-45FD-4905-86AC-B4C220D4C23B}" destId="{9A7EDCF3-3C81-42E0-97EA-4236054F89B8}" srcOrd="0" destOrd="0" presId="urn:microsoft.com/office/officeart/2005/8/layout/radial1"/>
    <dgm:cxn modelId="{D0DD0477-E10F-46D7-84E7-9951E7DC0F58}" srcId="{C9D464A7-45FD-4905-86AC-B4C220D4C23B}" destId="{3B393BF3-78E0-469D-9D68-779FA80880AC}" srcOrd="7" destOrd="0" parTransId="{4EB1D14A-EADC-4CBC-99F9-C6118C590585}" sibTransId="{09BB812B-647F-4670-B1DC-985CBDD9F920}"/>
    <dgm:cxn modelId="{2DD15111-173A-429E-839B-BBA1BB701AF9}" srcId="{C9D464A7-45FD-4905-86AC-B4C220D4C23B}" destId="{B11B06E5-9AB6-4CC7-913B-FB6C75290263}" srcOrd="2" destOrd="0" parTransId="{998B588B-13CF-46AD-A7A2-7CFCAC422E67}" sibTransId="{AD9D5390-B248-46D2-A5BB-27BA0DF000DD}"/>
    <dgm:cxn modelId="{E93E7FF7-E903-4876-999C-09550EC6E3CC}" srcId="{C9D464A7-45FD-4905-86AC-B4C220D4C23B}" destId="{7AC920BE-484F-4A97-8996-E392BB641AD2}" srcOrd="4" destOrd="0" parTransId="{F13249B5-E997-45D8-AAE4-105BE14F20AC}" sibTransId="{B3113D41-225D-4FC0-A382-4BA7EE331EED}"/>
    <dgm:cxn modelId="{6F808E00-03FF-4D1D-AD6D-5C4804FA8119}" srcId="{C9D464A7-45FD-4905-86AC-B4C220D4C23B}" destId="{31D34973-6F2C-4D55-BB19-70FCD4E58E25}" srcOrd="10" destOrd="0" parTransId="{8808D02F-250F-47A9-834D-1D8A9A4A74DF}" sibTransId="{5E27FD36-C61F-4684-A1F3-36C095D073CE}"/>
    <dgm:cxn modelId="{21DD9EAB-6B2C-45EC-A813-8F8A73ACEBD3}" type="presOf" srcId="{F13249B5-E997-45D8-AAE4-105BE14F20AC}" destId="{EEEB6510-CC42-440A-91E5-D89AEB18466D}" srcOrd="0" destOrd="0" presId="urn:microsoft.com/office/officeart/2005/8/layout/radial1"/>
    <dgm:cxn modelId="{11B19DFB-ED6D-481D-A5BC-03239086CC78}" type="presOf" srcId="{3A26D487-591B-4CBB-8B98-FC630CF3CFA4}" destId="{D82CA76B-D154-4C7A-B4B8-B0D0552ECEE2}" srcOrd="0" destOrd="0" presId="urn:microsoft.com/office/officeart/2005/8/layout/radial1"/>
    <dgm:cxn modelId="{D673E5E0-4C2A-4981-9185-91E1FD6D5977}" type="presOf" srcId="{CE0CB130-D404-4E06-AB91-4E22F2A7B6A2}" destId="{B1591EE0-82B3-48C5-B6FC-35D6F808AFBD}" srcOrd="0" destOrd="0" presId="urn:microsoft.com/office/officeart/2005/8/layout/radial1"/>
    <dgm:cxn modelId="{B92C1F43-2E5D-44E8-98B9-E58EE72393CD}" type="presOf" srcId="{826EBA0C-9F58-4095-8FAE-BF322CCA46A7}" destId="{CDD08CBA-0A9C-4DD7-B65F-F02F0CBA848B}" srcOrd="1" destOrd="0" presId="urn:microsoft.com/office/officeart/2005/8/layout/radial1"/>
    <dgm:cxn modelId="{C3F8A85B-DB29-40B7-AFED-B337764FB35F}" type="presOf" srcId="{B615579D-49F6-4242-8B98-057E437714BE}" destId="{D03C89FC-27F4-4414-889B-8EBBAD48FB2B}" srcOrd="1" destOrd="0" presId="urn:microsoft.com/office/officeart/2005/8/layout/radial1"/>
    <dgm:cxn modelId="{74411C27-F96D-4679-A2CC-371E4DF647CC}" type="presOf" srcId="{D41F0DE8-3830-4287-A7F0-099044291F2B}" destId="{46D852EC-8191-4902-BCA3-9FEBA00CFCAB}" srcOrd="0" destOrd="0" presId="urn:microsoft.com/office/officeart/2005/8/layout/radial1"/>
    <dgm:cxn modelId="{FEE8D54A-9331-4EDA-97F8-A4ADA4E5B416}" type="presOf" srcId="{1FDFB035-2495-49E3-8939-16E80BC74DB7}" destId="{FB958989-D038-4B68-9F4F-742A5E7F2ADF}" srcOrd="0" destOrd="0" presId="urn:microsoft.com/office/officeart/2005/8/layout/radial1"/>
    <dgm:cxn modelId="{3B5EB86A-DD49-44F1-96A8-253347BE34B2}" type="presOf" srcId="{8808D02F-250F-47A9-834D-1D8A9A4A74DF}" destId="{2AE364B7-11F5-4DA6-9076-F1BFC8C77CB3}" srcOrd="0" destOrd="0" presId="urn:microsoft.com/office/officeart/2005/8/layout/radial1"/>
    <dgm:cxn modelId="{07E8C80B-04CE-4EE2-821C-D7CBEDAB64DE}" type="presOf" srcId="{B9305F68-6032-4052-950B-8F12762CFBC5}" destId="{02FD7943-CCA0-421F-9149-ACBCA4039A77}" srcOrd="1" destOrd="0" presId="urn:microsoft.com/office/officeart/2005/8/layout/radial1"/>
    <dgm:cxn modelId="{CED3ED87-DED1-4EA6-B81E-36E5BC11A8D2}" type="presOf" srcId="{998B588B-13CF-46AD-A7A2-7CFCAC422E67}" destId="{E063A385-01A7-4C4A-9B80-C0CF2A45F07F}" srcOrd="0" destOrd="0" presId="urn:microsoft.com/office/officeart/2005/8/layout/radial1"/>
    <dgm:cxn modelId="{0EE5C8D5-46F3-4CBE-9DAB-FC2C68CC95A8}" srcId="{C9D464A7-45FD-4905-86AC-B4C220D4C23B}" destId="{D2428DA5-8732-407C-AD70-7A4CC2EBEE97}" srcOrd="1" destOrd="0" parTransId="{DCD2E4AF-1A6B-4049-B6D2-221B7BD2714A}" sibTransId="{C6CF1D66-4E07-45AB-8AC6-6918F6A34356}"/>
    <dgm:cxn modelId="{281D3920-9571-4FDA-9CE4-EA13A389FFBE}" type="presParOf" srcId="{49C99F98-B70B-4C92-93BC-4E53392E61F8}" destId="{9A7EDCF3-3C81-42E0-97EA-4236054F89B8}" srcOrd="0" destOrd="0" presId="urn:microsoft.com/office/officeart/2005/8/layout/radial1"/>
    <dgm:cxn modelId="{43E38D07-51F7-427E-99D7-366A98892E93}" type="presParOf" srcId="{49C99F98-B70B-4C92-93BC-4E53392E61F8}" destId="{46D852EC-8191-4902-BCA3-9FEBA00CFCAB}" srcOrd="1" destOrd="0" presId="urn:microsoft.com/office/officeart/2005/8/layout/radial1"/>
    <dgm:cxn modelId="{C8B90EFB-20DF-41FE-B141-E959252AF2B8}" type="presParOf" srcId="{46D852EC-8191-4902-BCA3-9FEBA00CFCAB}" destId="{4061266D-FF08-45CC-A499-266EBAE8D383}" srcOrd="0" destOrd="0" presId="urn:microsoft.com/office/officeart/2005/8/layout/radial1"/>
    <dgm:cxn modelId="{B9866380-1B67-49AC-A409-CB13E46CB2D3}" type="presParOf" srcId="{49C99F98-B70B-4C92-93BC-4E53392E61F8}" destId="{B3B66A95-4B9A-4DAE-AA30-BF988E2CB4CC}" srcOrd="2" destOrd="0" presId="urn:microsoft.com/office/officeart/2005/8/layout/radial1"/>
    <dgm:cxn modelId="{57321BC7-B33C-4581-AF6A-2B8B0080A2A5}" type="presParOf" srcId="{49C99F98-B70B-4C92-93BC-4E53392E61F8}" destId="{6FBE0977-2F33-432E-B47E-874FB9D64159}" srcOrd="3" destOrd="0" presId="urn:microsoft.com/office/officeart/2005/8/layout/radial1"/>
    <dgm:cxn modelId="{AEA4C9D1-69BF-4687-B599-DF356B84508D}" type="presParOf" srcId="{6FBE0977-2F33-432E-B47E-874FB9D64159}" destId="{932CF0F9-06AD-442E-999C-6AC1F8E64A15}" srcOrd="0" destOrd="0" presId="urn:microsoft.com/office/officeart/2005/8/layout/radial1"/>
    <dgm:cxn modelId="{89EAC7BE-CF14-4D24-893E-B99E81E2A217}" type="presParOf" srcId="{49C99F98-B70B-4C92-93BC-4E53392E61F8}" destId="{F395A1E8-2FE0-4738-89F6-73B0A4D7FA58}" srcOrd="4" destOrd="0" presId="urn:microsoft.com/office/officeart/2005/8/layout/radial1"/>
    <dgm:cxn modelId="{F645FFAE-D732-448D-B92E-B9CA618DC34A}" type="presParOf" srcId="{49C99F98-B70B-4C92-93BC-4E53392E61F8}" destId="{E063A385-01A7-4C4A-9B80-C0CF2A45F07F}" srcOrd="5" destOrd="0" presId="urn:microsoft.com/office/officeart/2005/8/layout/radial1"/>
    <dgm:cxn modelId="{2A13DA58-2719-40B0-809C-B76D371FD4EF}" type="presParOf" srcId="{E063A385-01A7-4C4A-9B80-C0CF2A45F07F}" destId="{4B78CC07-90A6-49AA-A0CF-2B50FA7BA2C1}" srcOrd="0" destOrd="0" presId="urn:microsoft.com/office/officeart/2005/8/layout/radial1"/>
    <dgm:cxn modelId="{5F7BBC0C-F405-4606-A8A5-5477F7D96005}" type="presParOf" srcId="{49C99F98-B70B-4C92-93BC-4E53392E61F8}" destId="{91F7AF08-35E5-4AD6-8875-C5ECB6F53D4C}" srcOrd="6" destOrd="0" presId="urn:microsoft.com/office/officeart/2005/8/layout/radial1"/>
    <dgm:cxn modelId="{22FBF8E2-52DD-441A-991D-95243B02A1C3}" type="presParOf" srcId="{49C99F98-B70B-4C92-93BC-4E53392E61F8}" destId="{D82CA76B-D154-4C7A-B4B8-B0D0552ECEE2}" srcOrd="7" destOrd="0" presId="urn:microsoft.com/office/officeart/2005/8/layout/radial1"/>
    <dgm:cxn modelId="{AF57F2C3-8C7B-4063-B267-ACA94B6D323E}" type="presParOf" srcId="{D82CA76B-D154-4C7A-B4B8-B0D0552ECEE2}" destId="{D1CF498E-9C36-452B-8B1F-F70FC8CC7E57}" srcOrd="0" destOrd="0" presId="urn:microsoft.com/office/officeart/2005/8/layout/radial1"/>
    <dgm:cxn modelId="{39EE6FC6-6EDC-4790-B9FE-C3B3BAA308ED}" type="presParOf" srcId="{49C99F98-B70B-4C92-93BC-4E53392E61F8}" destId="{BD1B1AF1-6CB4-4B42-9313-4533B749E0EA}" srcOrd="8" destOrd="0" presId="urn:microsoft.com/office/officeart/2005/8/layout/radial1"/>
    <dgm:cxn modelId="{CDBB8C9B-9024-45FA-A744-57789788D264}" type="presParOf" srcId="{49C99F98-B70B-4C92-93BC-4E53392E61F8}" destId="{EEEB6510-CC42-440A-91E5-D89AEB18466D}" srcOrd="9" destOrd="0" presId="urn:microsoft.com/office/officeart/2005/8/layout/radial1"/>
    <dgm:cxn modelId="{7D44F868-5E7C-41B9-93BB-6F89D6B15041}" type="presParOf" srcId="{EEEB6510-CC42-440A-91E5-D89AEB18466D}" destId="{12188293-DAC2-47FB-881B-A5BEC7F302E9}" srcOrd="0" destOrd="0" presId="urn:microsoft.com/office/officeart/2005/8/layout/radial1"/>
    <dgm:cxn modelId="{49995A77-FBDE-43A8-B0F3-B0D152AC4B0A}" type="presParOf" srcId="{49C99F98-B70B-4C92-93BC-4E53392E61F8}" destId="{D001B42D-0889-4F7B-A78B-C483485111C5}" srcOrd="10" destOrd="0" presId="urn:microsoft.com/office/officeart/2005/8/layout/radial1"/>
    <dgm:cxn modelId="{141E6CD1-88BE-4FD7-B098-F54EF4114E81}" type="presParOf" srcId="{49C99F98-B70B-4C92-93BC-4E53392E61F8}" destId="{71F3AD68-F97C-407D-9AEC-7FA1B82E5456}" srcOrd="11" destOrd="0" presId="urn:microsoft.com/office/officeart/2005/8/layout/radial1"/>
    <dgm:cxn modelId="{F66EF8A2-8E96-4232-95FF-5E8E78B8FFD4}" type="presParOf" srcId="{71F3AD68-F97C-407D-9AEC-7FA1B82E5456}" destId="{1D3F1E02-DF63-47EF-AA77-77EAB8C48589}" srcOrd="0" destOrd="0" presId="urn:microsoft.com/office/officeart/2005/8/layout/radial1"/>
    <dgm:cxn modelId="{3BE13419-8960-4401-AB83-13CBB419F437}" type="presParOf" srcId="{49C99F98-B70B-4C92-93BC-4E53392E61F8}" destId="{399BE443-9477-4A38-A7B7-04B59E2D7314}" srcOrd="12" destOrd="0" presId="urn:microsoft.com/office/officeart/2005/8/layout/radial1"/>
    <dgm:cxn modelId="{A011083A-B11B-44F5-8DC0-F5A3EDD0A2A3}" type="presParOf" srcId="{49C99F98-B70B-4C92-93BC-4E53392E61F8}" destId="{0FA66DB6-CF98-48B9-BDD5-EB664858CCC3}" srcOrd="13" destOrd="0" presId="urn:microsoft.com/office/officeart/2005/8/layout/radial1"/>
    <dgm:cxn modelId="{B6F78408-B133-47D6-8B1F-26532B78F107}" type="presParOf" srcId="{0FA66DB6-CF98-48B9-BDD5-EB664858CCC3}" destId="{4B84714B-CCDA-4796-8037-19F2E0EF608A}" srcOrd="0" destOrd="0" presId="urn:microsoft.com/office/officeart/2005/8/layout/radial1"/>
    <dgm:cxn modelId="{AD70E4AB-EF30-43D6-A4F3-FB1C03CACAFB}" type="presParOf" srcId="{49C99F98-B70B-4C92-93BC-4E53392E61F8}" destId="{16DD9A2B-6E70-4787-8668-1F5B823F16BB}" srcOrd="14" destOrd="0" presId="urn:microsoft.com/office/officeart/2005/8/layout/radial1"/>
    <dgm:cxn modelId="{00646644-B7F5-486B-A6E4-0CF916DE30CB}" type="presParOf" srcId="{49C99F98-B70B-4C92-93BC-4E53392E61F8}" destId="{8632F273-E835-4F67-B315-D05406FE5BA3}" srcOrd="15" destOrd="0" presId="urn:microsoft.com/office/officeart/2005/8/layout/radial1"/>
    <dgm:cxn modelId="{72FA7E47-7D9D-4539-9BAF-781330593F3D}" type="presParOf" srcId="{8632F273-E835-4F67-B315-D05406FE5BA3}" destId="{1A542BD4-18C2-40BA-A519-B6C5721B07B8}" srcOrd="0" destOrd="0" presId="urn:microsoft.com/office/officeart/2005/8/layout/radial1"/>
    <dgm:cxn modelId="{CAD6196E-58F9-46BC-BC09-7E6CEB519B45}" type="presParOf" srcId="{49C99F98-B70B-4C92-93BC-4E53392E61F8}" destId="{9B6CF473-BB4D-40FE-8CD1-7506E81CFC96}" srcOrd="16" destOrd="0" presId="urn:microsoft.com/office/officeart/2005/8/layout/radial1"/>
    <dgm:cxn modelId="{592B599B-EDB7-4C07-A8AC-C8E39EC38FDC}" type="presParOf" srcId="{49C99F98-B70B-4C92-93BC-4E53392E61F8}" destId="{E2DB2A09-13A5-49B0-BC36-27B75340EB57}" srcOrd="17" destOrd="0" presId="urn:microsoft.com/office/officeart/2005/8/layout/radial1"/>
    <dgm:cxn modelId="{8CF13551-A186-42B9-BACB-0249D4CE901D}" type="presParOf" srcId="{E2DB2A09-13A5-49B0-BC36-27B75340EB57}" destId="{CDD08CBA-0A9C-4DD7-B65F-F02F0CBA848B}" srcOrd="0" destOrd="0" presId="urn:microsoft.com/office/officeart/2005/8/layout/radial1"/>
    <dgm:cxn modelId="{8E0464B2-5288-4B3A-AA0D-02E69763AA9D}" type="presParOf" srcId="{49C99F98-B70B-4C92-93BC-4E53392E61F8}" destId="{8151FEEC-96B2-4A43-BDE4-7EE877C2669D}" srcOrd="18" destOrd="0" presId="urn:microsoft.com/office/officeart/2005/8/layout/radial1"/>
    <dgm:cxn modelId="{68955CC8-3A26-499E-B8B5-0500E37D0DD4}" type="presParOf" srcId="{49C99F98-B70B-4C92-93BC-4E53392E61F8}" destId="{C136D3B4-4FDA-443F-B07E-8D8F1648A8C0}" srcOrd="19" destOrd="0" presId="urn:microsoft.com/office/officeart/2005/8/layout/radial1"/>
    <dgm:cxn modelId="{76BEDAD3-1587-4AFC-AB6C-7AC5BD70DCF0}" type="presParOf" srcId="{C136D3B4-4FDA-443F-B07E-8D8F1648A8C0}" destId="{02FD7943-CCA0-421F-9149-ACBCA4039A77}" srcOrd="0" destOrd="0" presId="urn:microsoft.com/office/officeart/2005/8/layout/radial1"/>
    <dgm:cxn modelId="{94649C2A-3614-426F-A319-71111869624B}" type="presParOf" srcId="{49C99F98-B70B-4C92-93BC-4E53392E61F8}" destId="{EE0545E4-9B83-4726-A6E1-B9CB164C51DB}" srcOrd="20" destOrd="0" presId="urn:microsoft.com/office/officeart/2005/8/layout/radial1"/>
    <dgm:cxn modelId="{75DB4940-2A0A-432E-A7C9-4C438B7289B4}" type="presParOf" srcId="{49C99F98-B70B-4C92-93BC-4E53392E61F8}" destId="{2AE364B7-11F5-4DA6-9076-F1BFC8C77CB3}" srcOrd="21" destOrd="0" presId="urn:microsoft.com/office/officeart/2005/8/layout/radial1"/>
    <dgm:cxn modelId="{9CFD3B49-A60C-497C-AF36-C15DBCD7334F}" type="presParOf" srcId="{2AE364B7-11F5-4DA6-9076-F1BFC8C77CB3}" destId="{7921051C-6630-4E62-9616-8D7321077844}" srcOrd="0" destOrd="0" presId="urn:microsoft.com/office/officeart/2005/8/layout/radial1"/>
    <dgm:cxn modelId="{D77F64C0-A8D7-4E7E-9328-4E0A8BCE4778}" type="presParOf" srcId="{49C99F98-B70B-4C92-93BC-4E53392E61F8}" destId="{9B2118AD-CF96-4ABC-99B4-A565D59E4BDF}" srcOrd="22" destOrd="0" presId="urn:microsoft.com/office/officeart/2005/8/layout/radial1"/>
    <dgm:cxn modelId="{0402C179-6EFA-4BC3-8F9D-655C17DC329F}" type="presParOf" srcId="{49C99F98-B70B-4C92-93BC-4E53392E61F8}" destId="{B6777BA0-0E36-4597-A7A9-E4A01328C02F}" srcOrd="23" destOrd="0" presId="urn:microsoft.com/office/officeart/2005/8/layout/radial1"/>
    <dgm:cxn modelId="{4B42C69B-9578-4A11-A8A8-C7F8E429BC15}" type="presParOf" srcId="{B6777BA0-0E36-4597-A7A9-E4A01328C02F}" destId="{0223A8F5-BE52-4A93-B1AA-59778B04E411}" srcOrd="0" destOrd="0" presId="urn:microsoft.com/office/officeart/2005/8/layout/radial1"/>
    <dgm:cxn modelId="{F1BED3B4-3A43-4A29-A528-E0CD6611290F}" type="presParOf" srcId="{49C99F98-B70B-4C92-93BC-4E53392E61F8}" destId="{14F354C1-0124-4571-BC3E-A365DEF1C6F8}" srcOrd="24" destOrd="0" presId="urn:microsoft.com/office/officeart/2005/8/layout/radial1"/>
    <dgm:cxn modelId="{0A699BA2-F721-49BE-B3BB-23B832A602E3}" type="presParOf" srcId="{49C99F98-B70B-4C92-93BC-4E53392E61F8}" destId="{EEAD3070-E187-43EB-BD17-B973FF554DCF}" srcOrd="25" destOrd="0" presId="urn:microsoft.com/office/officeart/2005/8/layout/radial1"/>
    <dgm:cxn modelId="{399A09B5-A1DA-4B88-B36D-C8055FDD02F6}" type="presParOf" srcId="{EEAD3070-E187-43EB-BD17-B973FF554DCF}" destId="{D03C89FC-27F4-4414-889B-8EBBAD48FB2B}" srcOrd="0" destOrd="0" presId="urn:microsoft.com/office/officeart/2005/8/layout/radial1"/>
    <dgm:cxn modelId="{0D12C406-6718-4788-88D6-32F82AE2A079}" type="presParOf" srcId="{49C99F98-B70B-4C92-93BC-4E53392E61F8}" destId="{01C6D51E-D585-4F58-A4B2-60E75F568178}" srcOrd="26" destOrd="0" presId="urn:microsoft.com/office/officeart/2005/8/layout/radial1"/>
    <dgm:cxn modelId="{0FBDD1D7-1E65-44E9-8EE5-BF491CEAC685}" type="presParOf" srcId="{49C99F98-B70B-4C92-93BC-4E53392E61F8}" destId="{C42050A4-0E45-4C9F-94F9-54ABE164DE0A}" srcOrd="27" destOrd="0" presId="urn:microsoft.com/office/officeart/2005/8/layout/radial1"/>
    <dgm:cxn modelId="{0EE66041-DDA5-4084-87B5-AA0CECF1FBEF}" type="presParOf" srcId="{C42050A4-0E45-4C9F-94F9-54ABE164DE0A}" destId="{D7B1405C-7046-4D68-BF05-CE0ED3B8AA93}" srcOrd="0" destOrd="0" presId="urn:microsoft.com/office/officeart/2005/8/layout/radial1"/>
    <dgm:cxn modelId="{9708CC90-90D5-4388-8957-D16D7F560FA8}" type="presParOf" srcId="{49C99F98-B70B-4C92-93BC-4E53392E61F8}" destId="{76831A57-483E-4142-96A4-55ECE8C1B296}" srcOrd="28" destOrd="0" presId="urn:microsoft.com/office/officeart/2005/8/layout/radial1"/>
    <dgm:cxn modelId="{564A50E4-FA23-4A96-AA5E-8EE1B9DD8B98}" type="presParOf" srcId="{49C99F98-B70B-4C92-93BC-4E53392E61F8}" destId="{FB958989-D038-4B68-9F4F-742A5E7F2ADF}" srcOrd="29" destOrd="0" presId="urn:microsoft.com/office/officeart/2005/8/layout/radial1"/>
    <dgm:cxn modelId="{975E8BBD-D637-4F94-BB70-2125188F4085}" type="presParOf" srcId="{FB958989-D038-4B68-9F4F-742A5E7F2ADF}" destId="{59D81A11-B132-48B9-AABE-4CF4D7B8FC43}" srcOrd="0" destOrd="0" presId="urn:microsoft.com/office/officeart/2005/8/layout/radial1"/>
    <dgm:cxn modelId="{CFEB5C94-E51F-49FD-8A67-D57330FB1043}" type="presParOf" srcId="{49C99F98-B70B-4C92-93BC-4E53392E61F8}" destId="{B1591EE0-82B3-48C5-B6FC-35D6F808AFBD}" srcOrd="3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43F53E-B172-4669-A1C6-5C346ACAD512}">
      <dsp:nvSpPr>
        <dsp:cNvPr id="0" name=""/>
        <dsp:cNvSpPr/>
      </dsp:nvSpPr>
      <dsp:spPr>
        <a:xfrm>
          <a:off x="2592286" y="1436467"/>
          <a:ext cx="2736307" cy="2739998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Mewujudkan</a:t>
          </a:r>
          <a:r>
            <a:rPr lang="en-US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Akses</a:t>
          </a:r>
          <a:r>
            <a:rPr lang="en-US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yang </a:t>
          </a: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Meluas</a:t>
          </a:r>
          <a:r>
            <a:rPr lang="en-US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Merata</a:t>
          </a:r>
          <a:r>
            <a:rPr lang="en-US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, </a:t>
          </a: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dan</a:t>
          </a:r>
          <a:r>
            <a:rPr lang="en-US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0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Berkeadilan</a:t>
          </a:r>
          <a:endParaRPr lang="en-US" sz="2000" kern="1200" dirty="0">
            <a:solidFill>
              <a:schemeClr val="bg1"/>
            </a:solidFill>
          </a:endParaRPr>
        </a:p>
      </dsp:txBody>
      <dsp:txXfrm>
        <a:off x="2993009" y="1837730"/>
        <a:ext cx="1934861" cy="1937472"/>
      </dsp:txXfrm>
    </dsp:sp>
    <dsp:sp modelId="{5B4DDF3E-472F-41E9-BCC1-9FE88C86D572}">
      <dsp:nvSpPr>
        <dsp:cNvPr id="0" name=""/>
        <dsp:cNvSpPr/>
      </dsp:nvSpPr>
      <dsp:spPr>
        <a:xfrm rot="16200000">
          <a:off x="3712897" y="1179104"/>
          <a:ext cx="495084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084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48062" y="1176548"/>
        <a:ext cx="24754" cy="24754"/>
      </dsp:txXfrm>
    </dsp:sp>
    <dsp:sp modelId="{54DF2CC4-B1CD-4765-B5DF-4D47F97DFF3C}">
      <dsp:nvSpPr>
        <dsp:cNvPr id="0" name=""/>
        <dsp:cNvSpPr/>
      </dsp:nvSpPr>
      <dsp:spPr>
        <a:xfrm>
          <a:off x="3474441" y="-30614"/>
          <a:ext cx="971997" cy="971997"/>
        </a:xfrm>
        <a:prstGeom prst="ellipse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Rasio Siswa per Kelas (R-S/K)</a:t>
          </a:r>
          <a:endParaRPr lang="en-US" sz="1050" kern="1200" dirty="0"/>
        </a:p>
      </dsp:txBody>
      <dsp:txXfrm>
        <a:off x="3616787" y="111732"/>
        <a:ext cx="687305" cy="687305"/>
      </dsp:txXfrm>
    </dsp:sp>
    <dsp:sp modelId="{F9BCE0BB-38D0-4A19-8562-7E8FD903DA72}">
      <dsp:nvSpPr>
        <dsp:cNvPr id="0" name=""/>
        <dsp:cNvSpPr/>
      </dsp:nvSpPr>
      <dsp:spPr>
        <a:xfrm rot="17861538">
          <a:off x="4464314" y="1364560"/>
          <a:ext cx="495483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483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699669" y="1361994"/>
        <a:ext cx="24774" cy="24774"/>
      </dsp:txXfrm>
    </dsp:sp>
    <dsp:sp modelId="{F1BE50F8-55FE-4B72-B31D-F794B99E0D3C}">
      <dsp:nvSpPr>
        <dsp:cNvPr id="0" name=""/>
        <dsp:cNvSpPr/>
      </dsp:nvSpPr>
      <dsp:spPr>
        <a:xfrm>
          <a:off x="4567043" y="238687"/>
          <a:ext cx="971997" cy="971997"/>
        </a:xfrm>
        <a:prstGeom prst="ellipse">
          <a:avLst/>
        </a:prstGeom>
        <a:solidFill>
          <a:srgbClr val="00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Rasio Kelas per Ruang Kelas (R-K/RK)</a:t>
          </a:r>
          <a:endParaRPr lang="en-US" sz="1050" kern="1200" dirty="0"/>
        </a:p>
      </dsp:txBody>
      <dsp:txXfrm>
        <a:off x="4709389" y="381033"/>
        <a:ext cx="687305" cy="687305"/>
      </dsp:txXfrm>
    </dsp:sp>
    <dsp:sp modelId="{54D5ED87-9CFC-4366-A9E6-4D75B87BF5E2}">
      <dsp:nvSpPr>
        <dsp:cNvPr id="0" name=""/>
        <dsp:cNvSpPr/>
      </dsp:nvSpPr>
      <dsp:spPr>
        <a:xfrm rot="19523077">
          <a:off x="5042968" y="1878132"/>
          <a:ext cx="496335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335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78727" y="1875545"/>
        <a:ext cx="24816" cy="24816"/>
      </dsp:txXfrm>
    </dsp:sp>
    <dsp:sp modelId="{B97F2A8B-4E1E-45DD-8823-175A520D8418}">
      <dsp:nvSpPr>
        <dsp:cNvPr id="0" name=""/>
        <dsp:cNvSpPr/>
      </dsp:nvSpPr>
      <dsp:spPr>
        <a:xfrm>
          <a:off x="5409344" y="984900"/>
          <a:ext cx="971997" cy="971997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Perpustakaan</a:t>
          </a:r>
          <a:endParaRPr lang="en-US" sz="1050" kern="1200" dirty="0"/>
        </a:p>
      </dsp:txBody>
      <dsp:txXfrm>
        <a:off x="5551690" y="1127246"/>
        <a:ext cx="687305" cy="687305"/>
      </dsp:txXfrm>
    </dsp:sp>
    <dsp:sp modelId="{230E3E6E-E467-4B8D-AD7E-317132E0F008}">
      <dsp:nvSpPr>
        <dsp:cNvPr id="0" name=""/>
        <dsp:cNvSpPr/>
      </dsp:nvSpPr>
      <dsp:spPr>
        <a:xfrm rot="21184615">
          <a:off x="5316833" y="2601782"/>
          <a:ext cx="496903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903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552862" y="2599181"/>
        <a:ext cx="24845" cy="24845"/>
      </dsp:txXfrm>
    </dsp:sp>
    <dsp:sp modelId="{E4D39C65-243F-4C9E-B045-A82828311559}">
      <dsp:nvSpPr>
        <dsp:cNvPr id="0" name=""/>
        <dsp:cNvSpPr/>
      </dsp:nvSpPr>
      <dsp:spPr>
        <a:xfrm>
          <a:off x="5808381" y="2037076"/>
          <a:ext cx="971997" cy="971997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Ruang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UKS</a:t>
          </a:r>
          <a:endParaRPr lang="en-US" sz="1050" kern="1200" dirty="0"/>
        </a:p>
      </dsp:txBody>
      <dsp:txXfrm>
        <a:off x="5950727" y="2179422"/>
        <a:ext cx="687305" cy="687305"/>
      </dsp:txXfrm>
    </dsp:sp>
    <dsp:sp modelId="{A6C1B1F7-249D-4363-B62B-CA462341ACD1}">
      <dsp:nvSpPr>
        <dsp:cNvPr id="0" name=""/>
        <dsp:cNvSpPr/>
      </dsp:nvSpPr>
      <dsp:spPr>
        <a:xfrm rot="1246154">
          <a:off x="5223763" y="3369947"/>
          <a:ext cx="496698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698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59695" y="3367351"/>
        <a:ext cx="24834" cy="24834"/>
      </dsp:txXfrm>
    </dsp:sp>
    <dsp:sp modelId="{97DE0450-125E-4081-9DC0-51B06DEF8ED3}">
      <dsp:nvSpPr>
        <dsp:cNvPr id="0" name=""/>
        <dsp:cNvSpPr/>
      </dsp:nvSpPr>
      <dsp:spPr>
        <a:xfrm>
          <a:off x="5672741" y="3154173"/>
          <a:ext cx="971997" cy="971997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Tempat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Olahraga</a:t>
          </a:r>
          <a:endParaRPr lang="en-US" sz="1050" kern="1200" dirty="0"/>
        </a:p>
      </dsp:txBody>
      <dsp:txXfrm>
        <a:off x="5815087" y="3296519"/>
        <a:ext cx="687305" cy="687305"/>
      </dsp:txXfrm>
    </dsp:sp>
    <dsp:sp modelId="{2D16C389-827B-4D2C-86A5-1D62CEEDC629}">
      <dsp:nvSpPr>
        <dsp:cNvPr id="0" name=""/>
        <dsp:cNvSpPr/>
      </dsp:nvSpPr>
      <dsp:spPr>
        <a:xfrm rot="2907692">
          <a:off x="4784850" y="4007088"/>
          <a:ext cx="495897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897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20401" y="4004512"/>
        <a:ext cx="24794" cy="24794"/>
      </dsp:txXfrm>
    </dsp:sp>
    <dsp:sp modelId="{31510FEC-5753-497A-96D0-79E966AA6BA5}">
      <dsp:nvSpPr>
        <dsp:cNvPr id="0" name=""/>
        <dsp:cNvSpPr/>
      </dsp:nvSpPr>
      <dsp:spPr>
        <a:xfrm>
          <a:off x="5033497" y="4080278"/>
          <a:ext cx="971997" cy="971997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Laboratorium</a:t>
          </a:r>
          <a:endParaRPr lang="en-US" sz="1050" kern="1200" dirty="0"/>
        </a:p>
      </dsp:txBody>
      <dsp:txXfrm>
        <a:off x="5175843" y="4222624"/>
        <a:ext cx="687305" cy="687305"/>
      </dsp:txXfrm>
    </dsp:sp>
    <dsp:sp modelId="{25B19241-1234-4F81-B66A-65F6A49A09AE}">
      <dsp:nvSpPr>
        <dsp:cNvPr id="0" name=""/>
        <dsp:cNvSpPr/>
      </dsp:nvSpPr>
      <dsp:spPr>
        <a:xfrm rot="4569231">
          <a:off x="4099935" y="4367133"/>
          <a:ext cx="495190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190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335150" y="4364574"/>
        <a:ext cx="24759" cy="24759"/>
      </dsp:txXfrm>
    </dsp:sp>
    <dsp:sp modelId="{5D6F558C-F069-4FAC-BD88-BA6FCB8180BC}">
      <dsp:nvSpPr>
        <dsp:cNvPr id="0" name=""/>
        <dsp:cNvSpPr/>
      </dsp:nvSpPr>
      <dsp:spPr>
        <a:xfrm>
          <a:off x="4037091" y="4603232"/>
          <a:ext cx="971997" cy="971997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Angka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Partisipasi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Murni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(APM) </a:t>
          </a:r>
          <a:endParaRPr lang="en-US" sz="1050" kern="1200" dirty="0"/>
        </a:p>
      </dsp:txBody>
      <dsp:txXfrm>
        <a:off x="4179437" y="4745578"/>
        <a:ext cx="687305" cy="687305"/>
      </dsp:txXfrm>
    </dsp:sp>
    <dsp:sp modelId="{0B846942-B720-4B22-BC1A-0DC51A9F47CE}">
      <dsp:nvSpPr>
        <dsp:cNvPr id="0" name=""/>
        <dsp:cNvSpPr/>
      </dsp:nvSpPr>
      <dsp:spPr>
        <a:xfrm rot="6230769">
          <a:off x="3325754" y="4367133"/>
          <a:ext cx="495190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190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560969" y="4364574"/>
        <a:ext cx="24759" cy="24759"/>
      </dsp:txXfrm>
    </dsp:sp>
    <dsp:sp modelId="{6A5CC81D-C493-4172-92E0-035C9B3348AC}">
      <dsp:nvSpPr>
        <dsp:cNvPr id="0" name=""/>
        <dsp:cNvSpPr/>
      </dsp:nvSpPr>
      <dsp:spPr>
        <a:xfrm>
          <a:off x="2911790" y="4603232"/>
          <a:ext cx="971997" cy="971997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Angka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Partisipasi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Kasar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(APK)</a:t>
          </a:r>
          <a:endParaRPr lang="en-US" sz="1050" kern="1200" dirty="0"/>
        </a:p>
      </dsp:txBody>
      <dsp:txXfrm>
        <a:off x="3054136" y="4745578"/>
        <a:ext cx="687305" cy="687305"/>
      </dsp:txXfrm>
    </dsp:sp>
    <dsp:sp modelId="{EB2EAD4D-BC39-41C9-BAEC-629671B1C201}">
      <dsp:nvSpPr>
        <dsp:cNvPr id="0" name=""/>
        <dsp:cNvSpPr/>
      </dsp:nvSpPr>
      <dsp:spPr>
        <a:xfrm rot="7892308">
          <a:off x="2640132" y="4007088"/>
          <a:ext cx="495897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897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875683" y="4004512"/>
        <a:ext cx="24794" cy="24794"/>
      </dsp:txXfrm>
    </dsp:sp>
    <dsp:sp modelId="{2BD4603A-47FD-44F2-A33F-BB3EACE806C8}">
      <dsp:nvSpPr>
        <dsp:cNvPr id="0" name=""/>
        <dsp:cNvSpPr/>
      </dsp:nvSpPr>
      <dsp:spPr>
        <a:xfrm>
          <a:off x="1915384" y="4080278"/>
          <a:ext cx="971997" cy="97199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Tingkat </a:t>
          </a:r>
          <a:r>
            <a:rPr lang="en-US" sz="1050" b="0" i="0" u="none" strike="noStrike" kern="1200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Pelayanan</a:t>
          </a:r>
          <a:r>
            <a:rPr lang="en-US" sz="1050" b="0" i="0" u="none" strike="noStrike" kern="1200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Sekolah</a:t>
          </a:r>
          <a:r>
            <a:rPr lang="en-US" sz="1050" b="0" i="0" u="none" strike="noStrike" kern="1200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(TPS)</a:t>
          </a:r>
          <a:endParaRPr lang="en-US" sz="1050" kern="1200" dirty="0">
            <a:solidFill>
              <a:schemeClr val="bg1"/>
            </a:solidFill>
          </a:endParaRPr>
        </a:p>
      </dsp:txBody>
      <dsp:txXfrm>
        <a:off x="2057730" y="4222624"/>
        <a:ext cx="687305" cy="687305"/>
      </dsp:txXfrm>
    </dsp:sp>
    <dsp:sp modelId="{954BCF9F-8EEC-49F8-B7A8-E219A5ECCD3B}">
      <dsp:nvSpPr>
        <dsp:cNvPr id="0" name=""/>
        <dsp:cNvSpPr/>
      </dsp:nvSpPr>
      <dsp:spPr>
        <a:xfrm rot="9553846">
          <a:off x="2200417" y="3369947"/>
          <a:ext cx="496698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698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436349" y="3367351"/>
        <a:ext cx="24834" cy="24834"/>
      </dsp:txXfrm>
    </dsp:sp>
    <dsp:sp modelId="{B193D47B-FB93-4F9E-80E6-2A0DA12E9904}">
      <dsp:nvSpPr>
        <dsp:cNvPr id="0" name=""/>
        <dsp:cNvSpPr/>
      </dsp:nvSpPr>
      <dsp:spPr>
        <a:xfrm>
          <a:off x="1276140" y="3154173"/>
          <a:ext cx="971997" cy="97199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Satuan Biaya (SB)</a:t>
          </a:r>
          <a:endParaRPr lang="en-US" sz="1050" kern="1200" dirty="0">
            <a:solidFill>
              <a:schemeClr val="bg1"/>
            </a:solidFill>
          </a:endParaRPr>
        </a:p>
      </dsp:txBody>
      <dsp:txXfrm>
        <a:off x="1418486" y="3296519"/>
        <a:ext cx="687305" cy="687305"/>
      </dsp:txXfrm>
    </dsp:sp>
    <dsp:sp modelId="{BC7F8792-816B-4148-87B4-2647448F4CED}">
      <dsp:nvSpPr>
        <dsp:cNvPr id="0" name=""/>
        <dsp:cNvSpPr/>
      </dsp:nvSpPr>
      <dsp:spPr>
        <a:xfrm rot="11215385">
          <a:off x="2107143" y="2601782"/>
          <a:ext cx="496903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903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343172" y="2599181"/>
        <a:ext cx="24845" cy="24845"/>
      </dsp:txXfrm>
    </dsp:sp>
    <dsp:sp modelId="{67CC6410-8501-4EC9-9856-7873AEAAE9D2}">
      <dsp:nvSpPr>
        <dsp:cNvPr id="0" name=""/>
        <dsp:cNvSpPr/>
      </dsp:nvSpPr>
      <dsp:spPr>
        <a:xfrm>
          <a:off x="1140500" y="2037076"/>
          <a:ext cx="971997" cy="971997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err="1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Perbedaan</a:t>
          </a:r>
          <a:r>
            <a:rPr lang="en-US" sz="1050" b="0" i="0" u="none" strike="noStrike" kern="1200" dirty="0" smtClean="0">
              <a:solidFill>
                <a:schemeClr val="bg1"/>
              </a:solidFill>
              <a:effectLst/>
              <a:latin typeface="Cambria" panose="02040503050406030204" pitchFamily="18" charset="0"/>
            </a:rPr>
            <a:t> Gender APK (PG APK)</a:t>
          </a:r>
          <a:endParaRPr lang="en-US" sz="1050" kern="1200" dirty="0">
            <a:solidFill>
              <a:schemeClr val="bg1"/>
            </a:solidFill>
          </a:endParaRPr>
        </a:p>
      </dsp:txBody>
      <dsp:txXfrm>
        <a:off x="1282846" y="2179422"/>
        <a:ext cx="687305" cy="687305"/>
      </dsp:txXfrm>
    </dsp:sp>
    <dsp:sp modelId="{9A6FE95A-7F7E-465A-9025-3B651BE76C63}">
      <dsp:nvSpPr>
        <dsp:cNvPr id="0" name=""/>
        <dsp:cNvSpPr/>
      </dsp:nvSpPr>
      <dsp:spPr>
        <a:xfrm rot="12876923">
          <a:off x="2381576" y="1878132"/>
          <a:ext cx="496335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6335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617335" y="1875545"/>
        <a:ext cx="24816" cy="24816"/>
      </dsp:txXfrm>
    </dsp:sp>
    <dsp:sp modelId="{791A98EB-94EE-40B0-9018-90A88774CA53}">
      <dsp:nvSpPr>
        <dsp:cNvPr id="0" name=""/>
        <dsp:cNvSpPr/>
      </dsp:nvSpPr>
      <dsp:spPr>
        <a:xfrm>
          <a:off x="1539537" y="984900"/>
          <a:ext cx="971997" cy="97199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Indeks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Paritas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Gender APK (IPG APK)</a:t>
          </a:r>
          <a:endParaRPr lang="en-US" sz="1050" kern="1200" dirty="0"/>
        </a:p>
      </dsp:txBody>
      <dsp:txXfrm>
        <a:off x="1681883" y="1127246"/>
        <a:ext cx="687305" cy="687305"/>
      </dsp:txXfrm>
    </dsp:sp>
    <dsp:sp modelId="{4C75D092-ED92-4C9A-B45A-4574D7B0CD7B}">
      <dsp:nvSpPr>
        <dsp:cNvPr id="0" name=""/>
        <dsp:cNvSpPr/>
      </dsp:nvSpPr>
      <dsp:spPr>
        <a:xfrm rot="14538462">
          <a:off x="2961081" y="1364560"/>
          <a:ext cx="495483" cy="19642"/>
        </a:xfrm>
        <a:custGeom>
          <a:avLst/>
          <a:gdLst/>
          <a:ahLst/>
          <a:cxnLst/>
          <a:rect l="0" t="0" r="0" b="0"/>
          <a:pathLst>
            <a:path>
              <a:moveTo>
                <a:pt x="0" y="9821"/>
              </a:moveTo>
              <a:lnTo>
                <a:pt x="495483" y="9821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196436" y="1361994"/>
        <a:ext cx="24774" cy="24774"/>
      </dsp:txXfrm>
    </dsp:sp>
    <dsp:sp modelId="{E2500DEF-6BB6-49EE-9BF6-D2231DFEB3BB}">
      <dsp:nvSpPr>
        <dsp:cNvPr id="0" name=""/>
        <dsp:cNvSpPr/>
      </dsp:nvSpPr>
      <dsp:spPr>
        <a:xfrm>
          <a:off x="2381838" y="238687"/>
          <a:ext cx="971997" cy="97199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%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Siswa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Swasta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 (% S-</a:t>
          </a:r>
          <a:r>
            <a:rPr lang="en-US" sz="1050" b="0" i="0" u="none" strike="noStrike" kern="1200" dirty="0" err="1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Swt</a:t>
          </a:r>
          <a:r>
            <a:rPr lang="en-US" sz="1050" b="0" i="0" u="none" strike="noStrike" kern="1200" dirty="0" smtClean="0">
              <a:solidFill>
                <a:srgbClr val="000000"/>
              </a:solidFill>
              <a:effectLst/>
              <a:latin typeface="Cambria" panose="02040503050406030204" pitchFamily="18" charset="0"/>
            </a:rPr>
            <a:t>)</a:t>
          </a:r>
          <a:endParaRPr lang="en-US" sz="1050" kern="1200" dirty="0"/>
        </a:p>
      </dsp:txBody>
      <dsp:txXfrm>
        <a:off x="2524184" y="381033"/>
        <a:ext cx="687305" cy="6873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EDCF3-3C81-42E0-97EA-4236054F89B8}">
      <dsp:nvSpPr>
        <dsp:cNvPr id="0" name=""/>
        <dsp:cNvSpPr/>
      </dsp:nvSpPr>
      <dsp:spPr>
        <a:xfrm>
          <a:off x="2370505" y="1676180"/>
          <a:ext cx="2603805" cy="253528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Mewujudkan</a:t>
          </a:r>
          <a:r>
            <a:rPr lang="en-US" sz="2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</a:t>
          </a:r>
          <a:r>
            <a:rPr lang="en-US" sz="22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Pembelajaran</a:t>
          </a:r>
          <a:r>
            <a:rPr lang="en-US" sz="22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 yang </a:t>
          </a:r>
          <a:r>
            <a:rPr lang="en-US" sz="22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rPr>
            <a:t>Bermutu</a:t>
          </a:r>
          <a:endParaRPr lang="en-US" sz="2200" kern="1200" dirty="0"/>
        </a:p>
      </dsp:txBody>
      <dsp:txXfrm>
        <a:off x="2751823" y="2047464"/>
        <a:ext cx="1841169" cy="1792721"/>
      </dsp:txXfrm>
    </dsp:sp>
    <dsp:sp modelId="{46D852EC-8191-4902-BCA3-9FEBA00CFCAB}">
      <dsp:nvSpPr>
        <dsp:cNvPr id="0" name=""/>
        <dsp:cNvSpPr/>
      </dsp:nvSpPr>
      <dsp:spPr>
        <a:xfrm rot="16200000">
          <a:off x="3287514" y="1281432"/>
          <a:ext cx="769787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69787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653163" y="1272042"/>
        <a:ext cx="38489" cy="38489"/>
      </dsp:txXfrm>
    </dsp:sp>
    <dsp:sp modelId="{B3B66A95-4B9A-4DAE-AA30-BF988E2CB4CC}">
      <dsp:nvSpPr>
        <dsp:cNvPr id="0" name=""/>
        <dsp:cNvSpPr/>
      </dsp:nvSpPr>
      <dsp:spPr>
        <a:xfrm>
          <a:off x="3192811" y="-52800"/>
          <a:ext cx="959193" cy="95919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100" u="none" strike="noStrike" kern="1200" dirty="0" smtClean="0">
              <a:effectLst/>
              <a:latin typeface="Cambria" panose="02040503050406030204" pitchFamily="18" charset="0"/>
            </a:rPr>
            <a:t>% Siswa Baru TK (%SB TK)</a:t>
          </a:r>
          <a:endParaRPr lang="en-US" sz="1100" kern="1200" dirty="0"/>
        </a:p>
      </dsp:txBody>
      <dsp:txXfrm>
        <a:off x="3333282" y="87671"/>
        <a:ext cx="678251" cy="678251"/>
      </dsp:txXfrm>
    </dsp:sp>
    <dsp:sp modelId="{6FBE0977-2F33-432E-B47E-874FB9D64159}">
      <dsp:nvSpPr>
        <dsp:cNvPr id="0" name=""/>
        <dsp:cNvSpPr/>
      </dsp:nvSpPr>
      <dsp:spPr>
        <a:xfrm rot="17640000">
          <a:off x="3963517" y="1421798"/>
          <a:ext cx="764306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64306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326562" y="1412545"/>
        <a:ext cx="38215" cy="38215"/>
      </dsp:txXfrm>
    </dsp:sp>
    <dsp:sp modelId="{F395A1E8-2FE0-4738-89F6-73B0A4D7FA58}">
      <dsp:nvSpPr>
        <dsp:cNvPr id="0" name=""/>
        <dsp:cNvSpPr/>
      </dsp:nvSpPr>
      <dsp:spPr>
        <a:xfrm>
          <a:off x="4216579" y="164808"/>
          <a:ext cx="959193" cy="95919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AMM/AM</a:t>
          </a:r>
          <a:endParaRPr lang="en-US" sz="1100" kern="1200" dirty="0"/>
        </a:p>
      </dsp:txBody>
      <dsp:txXfrm>
        <a:off x="4357050" y="305279"/>
        <a:ext cx="678251" cy="678251"/>
      </dsp:txXfrm>
    </dsp:sp>
    <dsp:sp modelId="{E063A385-01A7-4C4A-9B80-C0CF2A45F07F}">
      <dsp:nvSpPr>
        <dsp:cNvPr id="0" name=""/>
        <dsp:cNvSpPr/>
      </dsp:nvSpPr>
      <dsp:spPr>
        <a:xfrm rot="19080000">
          <a:off x="4531783" y="1821991"/>
          <a:ext cx="751207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51207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888607" y="1813065"/>
        <a:ext cx="37560" cy="37560"/>
      </dsp:txXfrm>
    </dsp:sp>
    <dsp:sp modelId="{91F7AF08-35E5-4AD6-8875-C5ECB6F53D4C}">
      <dsp:nvSpPr>
        <dsp:cNvPr id="0" name=""/>
        <dsp:cNvSpPr/>
      </dsp:nvSpPr>
      <dsp:spPr>
        <a:xfrm>
          <a:off x="5063328" y="780007"/>
          <a:ext cx="959193" cy="95919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smtClean="0">
              <a:effectLst/>
              <a:latin typeface="Cambria" panose="02040503050406030204" pitchFamily="18" charset="0"/>
            </a:rPr>
            <a:t>Angka Lulusan (AL)</a:t>
          </a:r>
          <a:endParaRPr lang="en-US" sz="1100" kern="1200" dirty="0"/>
        </a:p>
      </dsp:txBody>
      <dsp:txXfrm>
        <a:off x="5203799" y="920478"/>
        <a:ext cx="678251" cy="678251"/>
      </dsp:txXfrm>
    </dsp:sp>
    <dsp:sp modelId="{D82CA76B-D154-4C7A-B4B8-B0D0552ECEE2}">
      <dsp:nvSpPr>
        <dsp:cNvPr id="0" name=""/>
        <dsp:cNvSpPr/>
      </dsp:nvSpPr>
      <dsp:spPr>
        <a:xfrm rot="20520000">
          <a:off x="4889282" y="2418539"/>
          <a:ext cx="738921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38921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240270" y="2409920"/>
        <a:ext cx="36946" cy="36946"/>
      </dsp:txXfrm>
    </dsp:sp>
    <dsp:sp modelId="{BD1B1AF1-6CB4-4B42-9313-4533B749E0EA}">
      <dsp:nvSpPr>
        <dsp:cNvPr id="0" name=""/>
        <dsp:cNvSpPr/>
      </dsp:nvSpPr>
      <dsp:spPr>
        <a:xfrm>
          <a:off x="5586648" y="1686424"/>
          <a:ext cx="959193" cy="95919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smtClean="0">
              <a:effectLst/>
              <a:latin typeface="Cambria" panose="02040503050406030204" pitchFamily="18" charset="0"/>
            </a:rPr>
            <a:t>Angka Mengulang (AU)</a:t>
          </a:r>
          <a:endParaRPr lang="en-US" sz="1100" kern="1200" dirty="0"/>
        </a:p>
      </dsp:txBody>
      <dsp:txXfrm>
        <a:off x="5727119" y="1826895"/>
        <a:ext cx="678251" cy="678251"/>
      </dsp:txXfrm>
    </dsp:sp>
    <dsp:sp modelId="{EEEB6510-CC42-440A-91E5-D89AEB18466D}">
      <dsp:nvSpPr>
        <dsp:cNvPr id="0" name=""/>
        <dsp:cNvSpPr/>
      </dsp:nvSpPr>
      <dsp:spPr>
        <a:xfrm rot="360000">
          <a:off x="4964775" y="3108478"/>
          <a:ext cx="735919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35919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314337" y="3099935"/>
        <a:ext cx="36795" cy="36795"/>
      </dsp:txXfrm>
    </dsp:sp>
    <dsp:sp modelId="{D001B42D-0889-4F7B-A78B-C483485111C5}">
      <dsp:nvSpPr>
        <dsp:cNvPr id="0" name=""/>
        <dsp:cNvSpPr/>
      </dsp:nvSpPr>
      <dsp:spPr>
        <a:xfrm>
          <a:off x="5696051" y="2727330"/>
          <a:ext cx="959193" cy="959193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smtClean="0">
              <a:effectLst/>
              <a:latin typeface="Cambria" panose="02040503050406030204" pitchFamily="18" charset="0"/>
            </a:rPr>
            <a:t>Angka Putus Sekolah (APS)</a:t>
          </a:r>
          <a:endParaRPr lang="en-US" sz="1100" kern="1200" dirty="0"/>
        </a:p>
      </dsp:txBody>
      <dsp:txXfrm>
        <a:off x="5836522" y="2867801"/>
        <a:ext cx="678251" cy="678251"/>
      </dsp:txXfrm>
    </dsp:sp>
    <dsp:sp modelId="{71F3AD68-F97C-407D-9AEC-7FA1B82E5456}">
      <dsp:nvSpPr>
        <dsp:cNvPr id="0" name=""/>
        <dsp:cNvSpPr/>
      </dsp:nvSpPr>
      <dsp:spPr>
        <a:xfrm rot="1800000">
          <a:off x="4742384" y="3766599"/>
          <a:ext cx="744353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44353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095952" y="3757844"/>
        <a:ext cx="37217" cy="37217"/>
      </dsp:txXfrm>
    </dsp:sp>
    <dsp:sp modelId="{399BE443-9477-4A38-A7B7-04B59E2D7314}">
      <dsp:nvSpPr>
        <dsp:cNvPr id="0" name=""/>
        <dsp:cNvSpPr/>
      </dsp:nvSpPr>
      <dsp:spPr>
        <a:xfrm>
          <a:off x="5372622" y="3722743"/>
          <a:ext cx="959193" cy="959193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AB5/AB</a:t>
          </a:r>
          <a:endParaRPr lang="en-US" sz="1100" kern="1200" dirty="0"/>
        </a:p>
      </dsp:txBody>
      <dsp:txXfrm>
        <a:off x="5513093" y="3863214"/>
        <a:ext cx="678251" cy="678251"/>
      </dsp:txXfrm>
    </dsp:sp>
    <dsp:sp modelId="{0FA66DB6-CF98-48B9-BDD5-EB664858CCC3}">
      <dsp:nvSpPr>
        <dsp:cNvPr id="0" name=""/>
        <dsp:cNvSpPr/>
      </dsp:nvSpPr>
      <dsp:spPr>
        <a:xfrm rot="3240000">
          <a:off x="4268004" y="4275566"/>
          <a:ext cx="758259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58259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628177" y="4266464"/>
        <a:ext cx="37912" cy="37912"/>
      </dsp:txXfrm>
    </dsp:sp>
    <dsp:sp modelId="{16DD9A2B-6E70-4787-8668-1F5B823F16BB}">
      <dsp:nvSpPr>
        <dsp:cNvPr id="0" name=""/>
        <dsp:cNvSpPr/>
      </dsp:nvSpPr>
      <dsp:spPr>
        <a:xfrm>
          <a:off x="4672283" y="4500548"/>
          <a:ext cx="959193" cy="959193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Rata2 Lama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Belajar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(RLB) </a:t>
          </a:r>
          <a:endParaRPr lang="en-US" sz="1100" kern="1200" dirty="0"/>
        </a:p>
      </dsp:txBody>
      <dsp:txXfrm>
        <a:off x="4812754" y="4641019"/>
        <a:ext cx="678251" cy="678251"/>
      </dsp:txXfrm>
    </dsp:sp>
    <dsp:sp modelId="{8632F273-E835-4F67-B315-D05406FE5BA3}">
      <dsp:nvSpPr>
        <dsp:cNvPr id="0" name=""/>
        <dsp:cNvSpPr/>
      </dsp:nvSpPr>
      <dsp:spPr>
        <a:xfrm rot="4680000">
          <a:off x="3631957" y="4551095"/>
          <a:ext cx="768362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68362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996929" y="4541740"/>
        <a:ext cx="38418" cy="38418"/>
      </dsp:txXfrm>
    </dsp:sp>
    <dsp:sp modelId="{9B6CF473-BB4D-40FE-8CD1-7506E81CFC96}">
      <dsp:nvSpPr>
        <dsp:cNvPr id="0" name=""/>
        <dsp:cNvSpPr/>
      </dsp:nvSpPr>
      <dsp:spPr>
        <a:xfrm>
          <a:off x="3716131" y="4926254"/>
          <a:ext cx="959193" cy="959193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Guru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Layak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(% GL)</a:t>
          </a:r>
          <a:endParaRPr lang="en-US" sz="1100" kern="1200" dirty="0"/>
        </a:p>
      </dsp:txBody>
      <dsp:txXfrm>
        <a:off x="3856602" y="5066725"/>
        <a:ext cx="678251" cy="678251"/>
      </dsp:txXfrm>
    </dsp:sp>
    <dsp:sp modelId="{E2DB2A09-13A5-49B0-BC36-27B75340EB57}">
      <dsp:nvSpPr>
        <dsp:cNvPr id="0" name=""/>
        <dsp:cNvSpPr/>
      </dsp:nvSpPr>
      <dsp:spPr>
        <a:xfrm rot="6120000">
          <a:off x="2944496" y="4551095"/>
          <a:ext cx="768362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68362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3309468" y="4541740"/>
        <a:ext cx="38418" cy="38418"/>
      </dsp:txXfrm>
    </dsp:sp>
    <dsp:sp modelId="{8151FEEC-96B2-4A43-BDE4-7EE877C2669D}">
      <dsp:nvSpPr>
        <dsp:cNvPr id="0" name=""/>
        <dsp:cNvSpPr/>
      </dsp:nvSpPr>
      <dsp:spPr>
        <a:xfrm>
          <a:off x="2669491" y="4926254"/>
          <a:ext cx="959193" cy="959193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100" u="none" strike="noStrike" kern="1200" dirty="0" smtClean="0">
              <a:effectLst/>
              <a:latin typeface="Cambria" panose="02040503050406030204" pitchFamily="18" charset="0"/>
            </a:rPr>
            <a:t>Rasio Siswa per Guru (R-S/G)</a:t>
          </a:r>
          <a:endParaRPr lang="en-US" sz="1100" kern="1200" dirty="0"/>
        </a:p>
      </dsp:txBody>
      <dsp:txXfrm>
        <a:off x="2809962" y="5066725"/>
        <a:ext cx="678251" cy="678251"/>
      </dsp:txXfrm>
    </dsp:sp>
    <dsp:sp modelId="{C136D3B4-4FDA-443F-B07E-8D8F1648A8C0}">
      <dsp:nvSpPr>
        <dsp:cNvPr id="0" name=""/>
        <dsp:cNvSpPr/>
      </dsp:nvSpPr>
      <dsp:spPr>
        <a:xfrm rot="7560000">
          <a:off x="2257020" y="4306918"/>
          <a:ext cx="835766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835766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654009" y="4295878"/>
        <a:ext cx="41788" cy="41788"/>
      </dsp:txXfrm>
    </dsp:sp>
    <dsp:sp modelId="{EE0545E4-9B83-4726-A6E1-B9CB164C51DB}">
      <dsp:nvSpPr>
        <dsp:cNvPr id="0" name=""/>
        <dsp:cNvSpPr/>
      </dsp:nvSpPr>
      <dsp:spPr>
        <a:xfrm>
          <a:off x="1790845" y="4578055"/>
          <a:ext cx="804179" cy="804179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% Guru </a:t>
          </a:r>
          <a:r>
            <a:rPr lang="en-US" sz="1100" kern="1200" dirty="0" err="1" smtClean="0"/>
            <a:t>Sertifikasi</a:t>
          </a:r>
          <a:r>
            <a:rPr lang="en-US" sz="1100" kern="1200" dirty="0" smtClean="0"/>
            <a:t> (%GS)</a:t>
          </a:r>
          <a:endParaRPr lang="en-US" sz="1100" kern="1200" dirty="0"/>
        </a:p>
      </dsp:txBody>
      <dsp:txXfrm>
        <a:off x="1908614" y="4695824"/>
        <a:ext cx="568641" cy="568641"/>
      </dsp:txXfrm>
    </dsp:sp>
    <dsp:sp modelId="{2AE364B7-11F5-4DA6-9076-F1BFC8C77CB3}">
      <dsp:nvSpPr>
        <dsp:cNvPr id="0" name=""/>
        <dsp:cNvSpPr/>
      </dsp:nvSpPr>
      <dsp:spPr>
        <a:xfrm rot="9000000">
          <a:off x="1858077" y="3766599"/>
          <a:ext cx="744353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44353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211645" y="3757844"/>
        <a:ext cx="37217" cy="37217"/>
      </dsp:txXfrm>
    </dsp:sp>
    <dsp:sp modelId="{9B2118AD-CF96-4ABC-99B4-A565D59E4BDF}">
      <dsp:nvSpPr>
        <dsp:cNvPr id="0" name=""/>
        <dsp:cNvSpPr/>
      </dsp:nvSpPr>
      <dsp:spPr>
        <a:xfrm>
          <a:off x="1013000" y="3722743"/>
          <a:ext cx="959193" cy="95919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Sekolah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Akreditasi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Minimal B</a:t>
          </a:r>
          <a:endParaRPr lang="en-US" sz="1100" kern="1200" dirty="0"/>
        </a:p>
      </dsp:txBody>
      <dsp:txXfrm>
        <a:off x="1153471" y="3863214"/>
        <a:ext cx="678251" cy="678251"/>
      </dsp:txXfrm>
    </dsp:sp>
    <dsp:sp modelId="{B6777BA0-0E36-4597-A7A9-E4A01328C02F}">
      <dsp:nvSpPr>
        <dsp:cNvPr id="0" name=""/>
        <dsp:cNvSpPr/>
      </dsp:nvSpPr>
      <dsp:spPr>
        <a:xfrm rot="10440000">
          <a:off x="1644121" y="3108478"/>
          <a:ext cx="735919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35919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1993682" y="3099935"/>
        <a:ext cx="36795" cy="36795"/>
      </dsp:txXfrm>
    </dsp:sp>
    <dsp:sp modelId="{14F354C1-0124-4571-BC3E-A365DEF1C6F8}">
      <dsp:nvSpPr>
        <dsp:cNvPr id="0" name=""/>
        <dsp:cNvSpPr/>
      </dsp:nvSpPr>
      <dsp:spPr>
        <a:xfrm>
          <a:off x="689570" y="2727330"/>
          <a:ext cx="959193" cy="95919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Ruang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Kelas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RKb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)</a:t>
          </a:r>
          <a:endParaRPr lang="en-US" sz="1100" kern="1200" dirty="0"/>
        </a:p>
      </dsp:txBody>
      <dsp:txXfrm>
        <a:off x="830041" y="2867801"/>
        <a:ext cx="678251" cy="678251"/>
      </dsp:txXfrm>
    </dsp:sp>
    <dsp:sp modelId="{EEAD3070-E187-43EB-BD17-B973FF554DCF}">
      <dsp:nvSpPr>
        <dsp:cNvPr id="0" name=""/>
        <dsp:cNvSpPr/>
      </dsp:nvSpPr>
      <dsp:spPr>
        <a:xfrm rot="11880000">
          <a:off x="1716611" y="2418539"/>
          <a:ext cx="738921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38921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067599" y="2409920"/>
        <a:ext cx="36946" cy="36946"/>
      </dsp:txXfrm>
    </dsp:sp>
    <dsp:sp modelId="{01C6D51E-D585-4F58-A4B2-60E75F568178}">
      <dsp:nvSpPr>
        <dsp:cNvPr id="0" name=""/>
        <dsp:cNvSpPr/>
      </dsp:nvSpPr>
      <dsp:spPr>
        <a:xfrm>
          <a:off x="798974" y="1686424"/>
          <a:ext cx="959193" cy="95919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Perpustakaan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Perpusb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)</a:t>
          </a:r>
          <a:endParaRPr lang="en-US" sz="1100" kern="1200" dirty="0"/>
        </a:p>
      </dsp:txBody>
      <dsp:txXfrm>
        <a:off x="939445" y="1826895"/>
        <a:ext cx="678251" cy="678251"/>
      </dsp:txXfrm>
    </dsp:sp>
    <dsp:sp modelId="{C42050A4-0E45-4C9F-94F9-54ABE164DE0A}">
      <dsp:nvSpPr>
        <dsp:cNvPr id="0" name=""/>
        <dsp:cNvSpPr/>
      </dsp:nvSpPr>
      <dsp:spPr>
        <a:xfrm rot="13320000">
          <a:off x="2061824" y="1821991"/>
          <a:ext cx="751207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51207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418648" y="1813065"/>
        <a:ext cx="37560" cy="37560"/>
      </dsp:txXfrm>
    </dsp:sp>
    <dsp:sp modelId="{76831A57-483E-4142-96A4-55ECE8C1B296}">
      <dsp:nvSpPr>
        <dsp:cNvPr id="0" name=""/>
        <dsp:cNvSpPr/>
      </dsp:nvSpPr>
      <dsp:spPr>
        <a:xfrm>
          <a:off x="1322294" y="780007"/>
          <a:ext cx="959193" cy="95919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Ruang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UKS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RUKSb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)</a:t>
          </a:r>
          <a:endParaRPr lang="en-US" sz="1100" kern="1200" dirty="0"/>
        </a:p>
      </dsp:txBody>
      <dsp:txXfrm>
        <a:off x="1462765" y="920478"/>
        <a:ext cx="678251" cy="678251"/>
      </dsp:txXfrm>
    </dsp:sp>
    <dsp:sp modelId="{FB958989-D038-4B68-9F4F-742A5E7F2ADF}">
      <dsp:nvSpPr>
        <dsp:cNvPr id="0" name=""/>
        <dsp:cNvSpPr/>
      </dsp:nvSpPr>
      <dsp:spPr>
        <a:xfrm rot="14760000">
          <a:off x="2616992" y="1421798"/>
          <a:ext cx="764306" cy="19708"/>
        </a:xfrm>
        <a:custGeom>
          <a:avLst/>
          <a:gdLst/>
          <a:ahLst/>
          <a:cxnLst/>
          <a:rect l="0" t="0" r="0" b="0"/>
          <a:pathLst>
            <a:path>
              <a:moveTo>
                <a:pt x="0" y="9854"/>
              </a:moveTo>
              <a:lnTo>
                <a:pt x="764306" y="985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 rot="10800000">
        <a:off x="2980037" y="1412545"/>
        <a:ext cx="38215" cy="38215"/>
      </dsp:txXfrm>
    </dsp:sp>
    <dsp:sp modelId="{B1591EE0-82B3-48C5-B6FC-35D6F808AFBD}">
      <dsp:nvSpPr>
        <dsp:cNvPr id="0" name=""/>
        <dsp:cNvSpPr/>
      </dsp:nvSpPr>
      <dsp:spPr>
        <a:xfrm>
          <a:off x="2169043" y="164808"/>
          <a:ext cx="959193" cy="959193"/>
        </a:xfrm>
        <a:prstGeom prst="ellipse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%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Laboratorium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baik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 (%</a:t>
          </a:r>
          <a:r>
            <a:rPr lang="en-US" sz="1100" u="none" strike="noStrike" kern="1200" dirty="0" err="1" smtClean="0">
              <a:effectLst/>
              <a:latin typeface="Cambria" panose="02040503050406030204" pitchFamily="18" charset="0"/>
            </a:rPr>
            <a:t>Labb</a:t>
          </a:r>
          <a:r>
            <a:rPr lang="en-US" sz="1100" u="none" strike="noStrike" kern="1200" dirty="0" smtClean="0">
              <a:effectLst/>
              <a:latin typeface="Cambria" panose="02040503050406030204" pitchFamily="18" charset="0"/>
            </a:rPr>
            <a:t>)</a:t>
          </a:r>
          <a:endParaRPr lang="en-US" sz="1100" kern="1200" dirty="0"/>
        </a:p>
      </dsp:txBody>
      <dsp:txXfrm>
        <a:off x="2309514" y="305279"/>
        <a:ext cx="678251" cy="678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041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47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31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366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811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89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9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60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684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10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364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8CA49-A30A-432C-921A-FFCFB073FA7A}" type="datetimeFigureOut">
              <a:rPr lang="en-US" smtClean="0"/>
              <a:t>3/9/17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CCF10-03C4-484D-B491-E4FB538B8B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40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000" y="2276872"/>
            <a:ext cx="914400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77740" y="2422339"/>
            <a:ext cx="870411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PROFIL PENDIDIKAN DASAR DAN MENENGAH</a:t>
            </a:r>
          </a:p>
          <a:p>
            <a:pPr algn="r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TAHUN 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2016/17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2873" y="5903264"/>
            <a:ext cx="763493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 dirty="0" smtClean="0">
                <a:latin typeface="Cambria" panose="02040503050406030204" pitchFamily="18" charset="0"/>
              </a:rPr>
              <a:t>KEMENTERIAN PENDIDIKAN DAN KEBUDAYAAN</a:t>
            </a:r>
          </a:p>
          <a:p>
            <a:pPr algn="r"/>
            <a:r>
              <a:rPr lang="en-US" sz="1400" b="1" dirty="0" smtClean="0">
                <a:latin typeface="Cambria" panose="02040503050406030204" pitchFamily="18" charset="0"/>
              </a:rPr>
              <a:t>PUSAT DATA DAN STATISTIK PENDIDIKAN DAN KEBUDAYAAN</a:t>
            </a:r>
          </a:p>
          <a:p>
            <a:pPr algn="r"/>
            <a:r>
              <a:rPr lang="en-US" sz="1400" b="1" dirty="0" smtClean="0">
                <a:latin typeface="Cambria" panose="02040503050406030204" pitchFamily="18" charset="0"/>
              </a:rPr>
              <a:t>TAHUN </a:t>
            </a:r>
            <a:r>
              <a:rPr lang="en-US" sz="1400" b="1" dirty="0" smtClean="0">
                <a:latin typeface="Cambria" panose="02040503050406030204" pitchFamily="18" charset="0"/>
              </a:rPr>
              <a:t>2017</a:t>
            </a:r>
            <a:endParaRPr lang="en-US" sz="1400" b="1" dirty="0">
              <a:latin typeface="Cambria" panose="020405030504060302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32656"/>
            <a:ext cx="855558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59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953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STANDAR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51163"/>
              </p:ext>
            </p:extLst>
          </p:nvPr>
        </p:nvGraphicFramePr>
        <p:xfrm>
          <a:off x="106520" y="1106782"/>
          <a:ext cx="8929976" cy="5279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515"/>
                <a:gridCol w="1828709"/>
                <a:gridCol w="864096"/>
                <a:gridCol w="648072"/>
                <a:gridCol w="792088"/>
                <a:gridCol w="792088"/>
                <a:gridCol w="1008112"/>
                <a:gridCol w="2664296"/>
              </a:tblGrid>
              <a:tr h="298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No.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Jenis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Indikator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Satuan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SMP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Dikdasmen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Penjelasan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Rasio Siswa per Kelas (R-S/K)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Siswa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Permendikbud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23/2013, 24/2007 (SMA) &amp; 40/2008 (SMK)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Rasio Kelas per Ruang Kelas (R-K/RK)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Kelas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Perpustakaan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Ruang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UKS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Tempat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Olahraga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Laboratorium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Partisipasi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Murni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(APM)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Partisipasi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Kasar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(APK)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Tingkat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Pelayanan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(TPS)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Siswa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nasional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2014/2015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Satuan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Biaya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(SB)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Rupiah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828,000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1,014,000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1,428,000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SD, SMP, &amp; SM 70% dr BOS 2014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Perbedaan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Gender APK (PG 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Indeks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Paritas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Gender APK (IPG 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Indeks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Siswa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Swasta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 (% S-</a:t>
                      </a:r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Swt</a:t>
                      </a: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1807" y="580579"/>
            <a:ext cx="87129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Meluas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Merata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Berkeadilan</a:t>
            </a:r>
            <a:endPara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878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953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STANDAR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521144"/>
              </p:ext>
            </p:extLst>
          </p:nvPr>
        </p:nvGraphicFramePr>
        <p:xfrm>
          <a:off x="106520" y="1243597"/>
          <a:ext cx="8929976" cy="470568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32515"/>
                <a:gridCol w="1972725"/>
                <a:gridCol w="1008112"/>
                <a:gridCol w="720080"/>
                <a:gridCol w="720080"/>
                <a:gridCol w="720080"/>
                <a:gridCol w="1224136"/>
                <a:gridCol w="2232248"/>
              </a:tblGrid>
              <a:tr h="2983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No.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Jenis</a:t>
                      </a:r>
                      <a:r>
                        <a:rPr lang="en-US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Indikator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Satuan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SD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SMP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4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SM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Dikdasmen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Penjelasan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 dirty="0">
                          <a:effectLst/>
                          <a:latin typeface="Cambria" panose="02040503050406030204" pitchFamily="18" charset="0"/>
                        </a:rPr>
                        <a:t>% Siswa Baru TK (%SB TK)</a:t>
                      </a:r>
                      <a:endParaRPr lang="pl-PL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AMM/AM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Lulusan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(AL)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Mengulang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(AU)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Putus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(APS)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6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AB5/AB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95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7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Rata2 Lama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Belajar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(RLB) 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Tahun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8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Guru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Layak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(% GL)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9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u="none" strike="noStrike" dirty="0">
                          <a:effectLst/>
                          <a:latin typeface="Cambria" panose="02040503050406030204" pitchFamily="18" charset="0"/>
                        </a:rPr>
                        <a:t>Rasio Siswa per Guru (R-S/G)</a:t>
                      </a:r>
                      <a:endParaRPr lang="pt-BR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Siswa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Angka nasional 2014/2015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10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Akreditasi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Minimal B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Ruang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Kelas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baik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(%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RKb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12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Perpustakaan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baik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(%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Perpusb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13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Ruang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UKS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baik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(%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RUKSb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  <a:tr h="29831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</a:rPr>
                        <a:t>14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Laboratorium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baik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 (%</a:t>
                      </a:r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Labb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</a:rPr>
                        <a:t>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err="1">
                          <a:effectLst/>
                          <a:latin typeface="Cambria" panose="02040503050406030204" pitchFamily="18" charset="0"/>
                        </a:rPr>
                        <a:t>Persentase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</a:rPr>
                        <a:t>Ideal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4512" y="692696"/>
            <a:ext cx="9001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Pembelajaran</a:t>
            </a:r>
            <a:r>
              <a:rPr lang="en-US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Bermutu</a:t>
            </a:r>
            <a:endPara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531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47667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-39919" y="47086"/>
            <a:ext cx="9299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INDIKATOR MEWUJUDKAN AKSES YANG MELUAS, MERATA DAN BERKEADILAN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727646102"/>
              </p:ext>
            </p:extLst>
          </p:nvPr>
        </p:nvGraphicFramePr>
        <p:xfrm>
          <a:off x="611560" y="836712"/>
          <a:ext cx="792088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43150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Flowchart: Process 7"/>
          <p:cNvSpPr/>
          <p:nvPr/>
        </p:nvSpPr>
        <p:spPr>
          <a:xfrm>
            <a:off x="467544" y="134076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Perbandingan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antara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(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)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belajar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(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K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)</a:t>
            </a:r>
            <a:endParaRPr lang="en-US" sz="2000" b="1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</a:rPr>
              <a:t>                   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</a:rPr>
              <a:t>         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R-S/K = S : K</a:t>
            </a: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Kriteria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Makin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tinggi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rasio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berarti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makin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padat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berada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di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atau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makin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kurang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Kegunaan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rata-rata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besarnya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79512" y="112474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465620"/>
            <a:ext cx="387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RASIO SISWA/KELAS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4796902" y="134897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Perbandingan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antara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(K)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(RK)</a:t>
            </a:r>
            <a:endParaRPr lang="en-US" sz="2000" b="1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  <a:r>
              <a:rPr lang="en-US" dirty="0" smtClean="0">
                <a:solidFill>
                  <a:schemeClr val="tx1"/>
                </a:solidFill>
                <a:latin typeface="Cambria" panose="02040503050406030204" pitchFamily="18" charset="0"/>
              </a:rPr>
              <a:t>                   </a:t>
            </a:r>
            <a:endParaRPr lang="en-US" dirty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R-K/RK=- K : RK  </a:t>
            </a:r>
            <a:endParaRPr 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Kriteria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Idealnya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= 1,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berarti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semua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hanya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digunakan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sekali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kegiatan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belajar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mengajar</a:t>
            </a:r>
            <a:endParaRPr lang="en-US" sz="2000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Kegunaan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kekurangan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/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kelebiha</a:t>
            </a:r>
            <a:r>
              <a:rPr lang="id-ID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n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mbria" panose="02040503050406030204" pitchFamily="18" charset="0"/>
              </a:rPr>
              <a:t>kelas</a:t>
            </a:r>
            <a:r>
              <a:rPr lang="en-US" sz="2000" dirty="0" smtClean="0">
                <a:solidFill>
                  <a:schemeClr val="tx1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12" name="Oval 11"/>
          <p:cNvSpPr/>
          <p:nvPr/>
        </p:nvSpPr>
        <p:spPr>
          <a:xfrm>
            <a:off x="4508870" y="113295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96902" y="1588730"/>
            <a:ext cx="3879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RASIO KELAS/RUANG KELAS</a:t>
            </a:r>
          </a:p>
        </p:txBody>
      </p:sp>
    </p:spTree>
    <p:extLst>
      <p:ext uri="{BB962C8B-B14F-4D97-AF65-F5344CB8AC3E}">
        <p14:creationId xmlns:p14="http://schemas.microsoft.com/office/powerpoint/2010/main" val="26853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467544" y="134076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(S),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30000"/>
              </a:lnSpc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 </a:t>
            </a:r>
          </a:p>
          <a:p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Perpus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Perpustakaan:Sekolah</a:t>
            </a: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endParaRPr lang="en-US" dirty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>
              <a:lnSpc>
                <a:spcPct val="3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= 100%,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belum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179512" y="112474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465620"/>
            <a:ext cx="387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PERPUSTAKAAN</a:t>
            </a:r>
          </a:p>
        </p:txBody>
      </p:sp>
      <p:sp>
        <p:nvSpPr>
          <p:cNvPr id="9" name="Flowchart: Process 8"/>
          <p:cNvSpPr/>
          <p:nvPr/>
        </p:nvSpPr>
        <p:spPr>
          <a:xfrm>
            <a:off x="4796902" y="134897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 lvl="0">
              <a:lnSpc>
                <a:spcPct val="80000"/>
              </a:lnSpc>
            </a:pPr>
            <a:endParaRPr lang="en-US" sz="2000" b="1" dirty="0" smtClean="0">
              <a:solidFill>
                <a:srgbClr val="002060"/>
              </a:solidFill>
              <a:latin typeface="Book Antiqua"/>
            </a:endParaRPr>
          </a:p>
          <a:p>
            <a:pPr lvl="0">
              <a:lnSpc>
                <a:spcPct val="80000"/>
              </a:lnSpc>
            </a:pPr>
            <a:r>
              <a:rPr lang="en-US" sz="2000" b="1" dirty="0" err="1" smtClean="0">
                <a:solidFill>
                  <a:srgbClr val="002060"/>
                </a:solidFill>
                <a:latin typeface="Book Antiqua"/>
              </a:rPr>
              <a:t>Definisi</a:t>
            </a:r>
            <a:r>
              <a:rPr lang="en-US" sz="2000" b="1" dirty="0">
                <a:solidFill>
                  <a:srgbClr val="002060"/>
                </a:solidFill>
                <a:latin typeface="Book Antiqua"/>
              </a:rPr>
              <a:t>: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Perbandingan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antara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jml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ruang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UKS (RUK</a:t>
            </a:r>
            <a:r>
              <a:rPr lang="en-US" sz="2000" b="1" dirty="0">
                <a:solidFill>
                  <a:srgbClr val="002060"/>
                </a:solidFill>
                <a:latin typeface="Book Antiqua"/>
              </a:rPr>
              <a:t>S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) dg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sekolah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(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Sek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)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dinyatakan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dlm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%</a:t>
            </a:r>
            <a:endParaRPr lang="en-US" sz="2000" b="1" dirty="0">
              <a:solidFill>
                <a:srgbClr val="002060"/>
              </a:solidFill>
              <a:latin typeface="Book Antiqua"/>
            </a:endParaRPr>
          </a:p>
          <a:p>
            <a:pPr lvl="0"/>
            <a:endParaRPr lang="en-US" sz="1000" b="1" dirty="0" smtClean="0">
              <a:solidFill>
                <a:srgbClr val="002060"/>
              </a:solidFill>
              <a:latin typeface="Book Antiqua"/>
            </a:endParaRPr>
          </a:p>
          <a:p>
            <a:pPr lvl="0"/>
            <a:r>
              <a:rPr lang="en-US" sz="2000" b="1" dirty="0" err="1" smtClean="0">
                <a:solidFill>
                  <a:srgbClr val="002060"/>
                </a:solidFill>
                <a:latin typeface="Book Antiqua"/>
              </a:rPr>
              <a:t>Rumus</a:t>
            </a:r>
            <a:r>
              <a:rPr lang="en-US" sz="2000" b="1" dirty="0">
                <a:solidFill>
                  <a:srgbClr val="002060"/>
                </a:solidFill>
                <a:latin typeface="Book Antiqua"/>
              </a:rPr>
              <a:t>:</a:t>
            </a:r>
          </a:p>
          <a:p>
            <a:pPr lvl="0"/>
            <a:r>
              <a:rPr 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</a:rPr>
              <a:t>%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</a:rPr>
              <a:t>RUKS=RUKS/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</a:rPr>
              <a:t>Sek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/>
              </a:rPr>
              <a:t> x 100</a:t>
            </a:r>
          </a:p>
          <a:p>
            <a:pPr lvl="0"/>
            <a:endParaRPr lang="en-US" sz="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/>
            </a:endParaRPr>
          </a:p>
          <a:p>
            <a:pPr lvl="0"/>
            <a:r>
              <a:rPr lang="en-US" sz="2000" b="1" dirty="0" err="1">
                <a:solidFill>
                  <a:srgbClr val="002060"/>
                </a:solidFill>
                <a:latin typeface="Book Antiqua"/>
              </a:rPr>
              <a:t>Kriteria</a:t>
            </a:r>
            <a:r>
              <a:rPr lang="en-US" sz="2000" b="1" dirty="0">
                <a:solidFill>
                  <a:srgbClr val="002060"/>
                </a:solidFill>
                <a:latin typeface="Book Antiqua"/>
              </a:rPr>
              <a:t>:</a:t>
            </a:r>
          </a:p>
          <a:p>
            <a:pPr lvl="0"/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Idealnya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=100%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berarti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semua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sekolah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memiliki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ruang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UKS</a:t>
            </a:r>
          </a:p>
          <a:p>
            <a:pPr lvl="0"/>
            <a:r>
              <a:rPr lang="en-US" sz="2000" b="1" dirty="0" err="1" smtClean="0">
                <a:solidFill>
                  <a:srgbClr val="002060"/>
                </a:solidFill>
                <a:latin typeface="Book Antiqua"/>
              </a:rPr>
              <a:t>Kegunaan</a:t>
            </a:r>
            <a:r>
              <a:rPr lang="en-US" sz="2000" b="1" dirty="0">
                <a:solidFill>
                  <a:srgbClr val="002060"/>
                </a:solidFill>
                <a:latin typeface="Book Antiqua"/>
              </a:rPr>
              <a:t>:</a:t>
            </a:r>
          </a:p>
          <a:p>
            <a:pPr lvl="0"/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Untuk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mengetahui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sekolah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yang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belum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memiliki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Book Antiqua"/>
              </a:rPr>
              <a:t>ruang</a:t>
            </a:r>
            <a:r>
              <a:rPr lang="en-US" sz="2000" dirty="0">
                <a:solidFill>
                  <a:srgbClr val="002060"/>
                </a:solidFill>
                <a:latin typeface="Book Antiqua"/>
              </a:rPr>
              <a:t> UKS</a:t>
            </a:r>
          </a:p>
          <a:p>
            <a:endParaRPr lang="en-US" sz="2000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508870" y="113295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4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6902" y="1465620"/>
            <a:ext cx="387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</a:t>
            </a:r>
            <a:r>
              <a:rPr lang="en-US" sz="2800" b="1" i="0" u="none" strike="noStrike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Ruang</a:t>
            </a:r>
            <a:r>
              <a:rPr lang="en-US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UKS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853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467544" y="134076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jml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(Lab) dg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jml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dlm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%</a:t>
            </a: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3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</a:t>
            </a:r>
          </a:p>
          <a:p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%Lab=Lab/</a:t>
            </a:r>
            <a:r>
              <a:rPr lang="en-US" sz="2000" b="1" dirty="0" err="1" smtClean="0">
                <a:solidFill>
                  <a:srgbClr val="FF0000"/>
                </a:solidFill>
                <a:latin typeface="Cambria" panose="02040503050406030204" pitchFamily="18" charset="0"/>
              </a:rPr>
              <a:t>Sek</a:t>
            </a:r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(</a:t>
            </a:r>
            <a:r>
              <a:rPr lang="en-US" sz="2000" b="1" dirty="0" err="1" smtClean="0">
                <a:solidFill>
                  <a:srgbClr val="FF0000"/>
                </a:solidFill>
                <a:latin typeface="Cambria" panose="02040503050406030204" pitchFamily="18" charset="0"/>
              </a:rPr>
              <a:t>Sekx</a:t>
            </a:r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5)x100</a:t>
            </a:r>
          </a:p>
          <a:p>
            <a:r>
              <a:rPr lang="en-US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*) </a:t>
            </a:r>
            <a:r>
              <a:rPr lang="en-US" sz="12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Khusus</a:t>
            </a:r>
            <a:r>
              <a:rPr lang="en-US" sz="12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SMA sekx5</a:t>
            </a:r>
          </a:p>
          <a:p>
            <a:r>
              <a:rPr lang="en-US" sz="20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</a:t>
            </a: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riteria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=100%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id-ID" sz="12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khusus SMA </a:t>
            </a:r>
            <a:r>
              <a:rPr lang="en-US" sz="12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5 lab)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  </a:t>
            </a: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belum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79512" y="112474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5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465620"/>
            <a:ext cx="387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LABORATORIUM</a:t>
            </a:r>
          </a:p>
        </p:txBody>
      </p:sp>
      <p:sp>
        <p:nvSpPr>
          <p:cNvPr id="9" name="Flowchart: Process 8"/>
          <p:cNvSpPr/>
          <p:nvPr/>
        </p:nvSpPr>
        <p:spPr>
          <a:xfrm>
            <a:off x="4796902" y="1348978"/>
            <a:ext cx="3879554" cy="4968552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 lvl="0">
              <a:lnSpc>
                <a:spcPct val="80000"/>
              </a:lnSpc>
            </a:pPr>
            <a:endParaRPr lang="en-US" sz="2000" b="1" dirty="0" smtClean="0">
              <a:solidFill>
                <a:srgbClr val="002060"/>
              </a:solidFill>
              <a:latin typeface="Book Antiqua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jml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tempat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olahraga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id-ID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OR) dg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jml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dlm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%</a:t>
            </a: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3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</a:t>
            </a:r>
            <a:r>
              <a:rPr lang="id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OR=</a:t>
            </a:r>
            <a:r>
              <a:rPr lang="id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OR/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Sek</a:t>
            </a:r>
            <a:r>
              <a:rPr lang="id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x</a:t>
            </a:r>
            <a:r>
              <a:rPr lang="id-ID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100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=100%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olahraga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  </a:t>
            </a: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belum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memiliki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olahraga</a:t>
            </a:r>
            <a:endParaRPr lang="en-US" sz="2000" dirty="0" smtClean="0">
              <a:solidFill>
                <a:schemeClr val="tx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508870" y="1132954"/>
            <a:ext cx="648072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6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96902" y="1465620"/>
            <a:ext cx="38795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24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TEMPAT OLAHRAGA</a:t>
            </a:r>
          </a:p>
          <a:p>
            <a:pPr lvl="0" algn="ctr"/>
            <a:r>
              <a:rPr lang="en-US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(%TOR)</a:t>
            </a:r>
            <a:endParaRPr lang="en-US" sz="24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980728"/>
            <a:ext cx="4104456" cy="55061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PARTISIPASI KASAR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(APK)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</a:pPr>
            <a:r>
              <a:rPr lang="sv-SE" dirty="0" smtClean="0">
                <a:solidFill>
                  <a:srgbClr val="002060"/>
                </a:solidFill>
                <a:latin typeface="Cambria" panose="02040503050406030204" pitchFamily="18" charset="0"/>
              </a:rPr>
              <a:t>APK  adalah perbandingan antara siswa pada jenjang pendidikan tertentu dengan penduduk usia sekolah dan dinyatakan dalam persentase.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Siswa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j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APKj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------------------------ x 100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us j</a:t>
            </a:r>
            <a:endParaRPr lang="en-US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APK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yg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di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jenjang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tertentu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atau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di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luar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pada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jenjang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tertentu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4512" y="836712"/>
            <a:ext cx="577048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7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4008" y="980728"/>
            <a:ext cx="4392488" cy="57277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PARTISIPASI MURNI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(APM)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</a:pPr>
            <a:r>
              <a:rPr lang="sv-SE" dirty="0" smtClean="0">
                <a:solidFill>
                  <a:srgbClr val="002060"/>
                </a:solidFill>
                <a:latin typeface="Cambria" panose="02040503050406030204" pitchFamily="18" charset="0"/>
              </a:rPr>
              <a:t>APM  adalah perbandingan antara siswa usia sekolah tertentu pada jenjang pendidikan tertentu dengan penduduk usia yang sesuai dan dinyatakan dalam persentase.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Siswa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us j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APMj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------------------------ x 100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us j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APM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yg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sesuai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resmi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di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jenjang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tertentu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100%.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pada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jenjang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sesuai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8" name="Oval 7"/>
          <p:cNvSpPr/>
          <p:nvPr/>
        </p:nvSpPr>
        <p:spPr>
          <a:xfrm>
            <a:off x="4499992" y="836712"/>
            <a:ext cx="576064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8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3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980728"/>
            <a:ext cx="3888432" cy="58477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TINGKAT PELAYANAN SEKOLAH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(TPS)</a:t>
            </a:r>
          </a:p>
          <a:p>
            <a:pPr lvl="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en-US" sz="1600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lvl="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lvl="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sv-SE" sz="1600" dirty="0">
                <a:solidFill>
                  <a:srgbClr val="002060"/>
                </a:solidFill>
                <a:latin typeface="Cambria" panose="02040503050406030204" pitchFamily="18" charset="0"/>
              </a:rPr>
              <a:t>TPS SD adalah perbandingan antara jumlah penduduk usia 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masuk </a:t>
            </a:r>
            <a:r>
              <a:rPr lang="sv-SE" sz="1600" dirty="0">
                <a:solidFill>
                  <a:srgbClr val="002060"/>
                </a:solidFill>
                <a:latin typeface="Cambria" panose="02040503050406030204" pitchFamily="18" charset="0"/>
              </a:rPr>
              <a:t>sekolah (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6</a:t>
            </a:r>
            <a:r>
              <a:rPr lang="sv-SE" sz="1600" dirty="0">
                <a:solidFill>
                  <a:srgbClr val="002060"/>
                </a:solidFill>
                <a:latin typeface="Cambria" panose="02040503050406030204" pitchFamily="18" charset="0"/>
              </a:rPr>
              <a:t>-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7</a:t>
            </a:r>
            <a:r>
              <a:rPr lang="sv-SE" sz="1600" dirty="0">
                <a:solidFill>
                  <a:srgbClr val="002060"/>
                </a:solidFill>
                <a:latin typeface="Cambria" panose="02040503050406030204" pitchFamily="18" charset="0"/>
              </a:rPr>
              <a:t> tahun) terhadap sekolah ekuivalen.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pPr lvl="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TPS SMP/SM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adalah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lulusan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SD/SMP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terhadap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ekuivalen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lvl="0" algn="just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ekuivalen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(SE)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adalah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1400" dirty="0">
                <a:solidFill>
                  <a:srgbClr val="002060"/>
                </a:solidFill>
                <a:latin typeface="Cambria" panose="02040503050406030204" pitchFamily="18" charset="0"/>
              </a:rPr>
              <a:t>rombel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dibagi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6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maksud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agar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bisa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dibandingkan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SD, SMP, </a:t>
            </a:r>
            <a:r>
              <a:rPr lang="en-US" sz="1400" dirty="0" err="1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400" dirty="0">
                <a:solidFill>
                  <a:srgbClr val="002060"/>
                </a:solidFill>
                <a:latin typeface="Cambria" panose="02040503050406030204" pitchFamily="18" charset="0"/>
              </a:rPr>
              <a:t> SM</a:t>
            </a:r>
          </a:p>
          <a:p>
            <a:pPr lvl="0"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lvl="0" algn="just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P</a:t>
            </a:r>
            <a:r>
              <a:rPr lang="id-ID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6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id-ID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7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th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/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j </a:t>
            </a:r>
          </a:p>
          <a:p>
            <a:pPr lvl="0" algn="just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TPS j  = ----------------------------- x 100</a:t>
            </a:r>
          </a:p>
          <a:p>
            <a:pPr lvl="0" algn="just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    SE</a:t>
            </a:r>
          </a:p>
          <a:p>
            <a:pPr lvl="0"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lvl="0"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TPS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kecil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kesempatan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diberikan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kepada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lvl="0"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lvl="0"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kesempatan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diberikan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melayani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penduduk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usia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masuk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lulusan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melanjutkan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5001" y="836712"/>
            <a:ext cx="576064" cy="57606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9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76056" y="994599"/>
            <a:ext cx="3816424" cy="55307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SATUAN BIAYA </a:t>
            </a:r>
          </a:p>
          <a:p>
            <a:pPr algn="ctr">
              <a:lnSpc>
                <a:spcPct val="80000"/>
              </a:lnSpc>
            </a:pPr>
            <a:r>
              <a:rPr lang="en-US" sz="24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(SB)</a:t>
            </a: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</a:pPr>
            <a:r>
              <a:rPr lang="sv-SE" dirty="0" smtClean="0">
                <a:solidFill>
                  <a:srgbClr val="002060"/>
                </a:solidFill>
                <a:latin typeface="Cambria" panose="02040503050406030204" pitchFamily="18" charset="0"/>
              </a:rPr>
              <a:t>SB adalah perbandingan antara jumlah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anggaran pendidikan dari APBD</a:t>
            </a:r>
            <a:r>
              <a:rPr lang="sv-SE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(tak termasuk modal) dibagi dengan jumlah siswa.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</a:t>
            </a:r>
            <a:r>
              <a:rPr lang="id-ID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Anggaran APBD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j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SB j  = ------------------------ x 100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Siswa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j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SB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alokasi anggaran dari APBD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sehingga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seberapa besar anggaran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yang berasal dari APBD </a:t>
            </a:r>
            <a:endParaRPr lang="en-US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16016" y="836712"/>
            <a:ext cx="792088" cy="72008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862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980728"/>
            <a:ext cx="4320480" cy="5730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PERBEDAAN GENDER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PARTISIPASI KASAR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(PG APK)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                       </a:t>
            </a:r>
          </a:p>
          <a:p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Perbedaan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APK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Laki-laki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APK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PG APK = 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APK Laki2 – APK 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Perempuan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Contoh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: 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PG APK SD = APK SD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Laki2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-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APK SD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PG APK SMP  = APK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SMP Laki2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-</a:t>
            </a:r>
            <a:r>
              <a:rPr lang="id-ID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APK SMP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PG APK SM = APK 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SM Laki2</a:t>
            </a:r>
            <a:r>
              <a:rPr lang="id-ID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-</a:t>
            </a:r>
            <a:r>
              <a:rPr lang="id-ID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APK SM 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Perempuan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0%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tak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ada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perbedaan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gender.</a:t>
            </a:r>
          </a:p>
          <a:p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apakah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perbedaan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tersebut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lebih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atau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laki-laki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34512" y="836712"/>
            <a:ext cx="649056" cy="6480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11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44008" y="980728"/>
            <a:ext cx="4392488" cy="587237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INDEX PARITAS GENDER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PARTISIPASI KASAR </a:t>
            </a:r>
          </a:p>
          <a:p>
            <a:pPr algn="ctr">
              <a:lnSpc>
                <a:spcPct val="80000"/>
              </a:lnSpc>
            </a:pP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(IPG APK)</a:t>
            </a: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                       </a:t>
            </a:r>
          </a:p>
          <a:p>
            <a:pPr>
              <a:lnSpc>
                <a:spcPct val="80000"/>
              </a:lnSpc>
            </a:pP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APK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APK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Laki-laki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1600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IPG APK = 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APK 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Perempuan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/APK Laki2 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Contoh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: 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IPG APK SD = APK SD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/APK SD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Laki-laki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IPG APK SMP = APK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SMP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/APK Laki2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IPG APK SM = APK </a:t>
            </a:r>
          </a:p>
          <a:p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SM </a:t>
            </a:r>
            <a:r>
              <a:rPr lang="en-US" sz="1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Perempuan</a:t>
            </a:r>
            <a:r>
              <a:rPr 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/APK SM Laki2</a:t>
            </a:r>
          </a:p>
          <a:p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ada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kesetaraan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gender.</a:t>
            </a:r>
          </a:p>
          <a:p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apakah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sudah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terjadi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kesetaraan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gender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laki-laki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perempuan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</a:p>
        </p:txBody>
      </p:sp>
      <p:sp>
        <p:nvSpPr>
          <p:cNvPr id="8" name="Oval 7"/>
          <p:cNvSpPr/>
          <p:nvPr/>
        </p:nvSpPr>
        <p:spPr>
          <a:xfrm>
            <a:off x="4572000" y="836712"/>
            <a:ext cx="720080" cy="6480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12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736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0" y="980728"/>
            <a:ext cx="4572000" cy="566308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en-US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SISWA SWASTA</a:t>
            </a:r>
          </a:p>
          <a:p>
            <a:pPr algn="ctr"/>
            <a:r>
              <a:rPr lang="en-US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(% S-</a:t>
            </a:r>
            <a:r>
              <a:rPr lang="en-US" sz="2800" b="1" i="0" u="none" strike="noStrike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Swt</a:t>
            </a:r>
            <a:r>
              <a:rPr lang="en-US" sz="2800" b="1" i="0" u="none" strike="noStrik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</a:t>
            </a:r>
          </a:p>
          <a:p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swasta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S-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Swt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S-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Swt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%S-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Swt</a:t>
            </a:r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---------- x 100  </a:t>
            </a:r>
          </a:p>
          <a:p>
            <a:r>
              <a:rPr 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S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partisipasi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swasta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penyelenggaraan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besarnya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partisipasi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swasta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menampung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925960" y="764704"/>
            <a:ext cx="720080" cy="64807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13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915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2525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PEMBAHASAN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400304" y="1217852"/>
            <a:ext cx="8560671" cy="4083356"/>
            <a:chOff x="673706" y="1361226"/>
            <a:chExt cx="8560671" cy="4083356"/>
          </a:xfrm>
        </p:grpSpPr>
        <p:grpSp>
          <p:nvGrpSpPr>
            <p:cNvPr id="22" name="Group 21"/>
            <p:cNvGrpSpPr/>
            <p:nvPr/>
          </p:nvGrpSpPr>
          <p:grpSpPr>
            <a:xfrm>
              <a:off x="674690" y="1361226"/>
              <a:ext cx="4407307" cy="487708"/>
              <a:chOff x="674690" y="1375856"/>
              <a:chExt cx="4407307" cy="487708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674690" y="1431516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1</a:t>
                </a:r>
                <a:endParaRPr lang="en-US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1288779" y="1375856"/>
                <a:ext cx="3793218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Konsep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Profil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Pendidikan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673706" y="2079401"/>
              <a:ext cx="4209882" cy="472515"/>
              <a:chOff x="673706" y="2064771"/>
              <a:chExt cx="4209882" cy="472515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302928" y="2064771"/>
                <a:ext cx="358066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Visi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Kemendikbud</a:t>
                </a:r>
                <a:r>
                  <a:rPr lang="en-US" sz="24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2019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673706" y="2105238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2</a:t>
                </a:r>
                <a:endParaRPr lang="en-US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76253" y="2802873"/>
              <a:ext cx="3100091" cy="472515"/>
              <a:chOff x="673706" y="2064771"/>
              <a:chExt cx="3100091" cy="472515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1302928" y="2064771"/>
                <a:ext cx="24708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Misi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Pendidikan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73706" y="2105238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3</a:t>
                </a:r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676253" y="3525734"/>
              <a:ext cx="8558124" cy="472515"/>
              <a:chOff x="673706" y="2064771"/>
              <a:chExt cx="8558124" cy="472515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1302928" y="2064771"/>
                <a:ext cx="792890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Indikator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Pendidikan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Berdasarkan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Renstra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2015-2019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673706" y="2105238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4</a:t>
                </a:r>
                <a:endParaRPr lang="en-US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676253" y="4244672"/>
              <a:ext cx="4611979" cy="472515"/>
              <a:chOff x="673706" y="2064771"/>
              <a:chExt cx="4611979" cy="472515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1302928" y="2064771"/>
                <a:ext cx="398275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Standar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Indikator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(formal)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673706" y="2105238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5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676253" y="4972067"/>
              <a:ext cx="3986295" cy="472515"/>
              <a:chOff x="673706" y="2064771"/>
              <a:chExt cx="3986295" cy="472515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1302928" y="2064771"/>
                <a:ext cx="33570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Perhitungan</a:t>
                </a:r>
                <a:r>
                  <a:rPr lang="en-US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Indikator</a:t>
                </a:r>
                <a:endParaRPr lang="en-US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673706" y="2105238"/>
                <a:ext cx="576064" cy="432048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 panose="02040503050406030204" pitchFamily="18" charset="0"/>
                  </a:rPr>
                  <a:t>6</a:t>
                </a:r>
                <a:endParaRPr lang="en-US" sz="20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anose="020405030504060302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4470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8673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INDIKATOR MEWUJUDKAN PEMBELAJARAN YANG BERMUTU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606317729"/>
              </p:ext>
            </p:extLst>
          </p:nvPr>
        </p:nvGraphicFramePr>
        <p:xfrm>
          <a:off x="827584" y="764704"/>
          <a:ext cx="7344816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8226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27984" y="744022"/>
            <a:ext cx="4572000" cy="52352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u="none" strike="noStrike" dirty="0" smtClean="0">
                <a:effectLst/>
                <a:latin typeface="Cambria" panose="02040503050406030204" pitchFamily="18" charset="0"/>
              </a:rPr>
              <a:t>AMM/AM</a:t>
            </a:r>
            <a:endParaRPr lang="en-US" sz="2400" b="1" i="0" u="none" strike="noStrike" dirty="0" smtClean="0">
              <a:solidFill>
                <a:schemeClr val="tx1"/>
              </a:solidFill>
              <a:effectLst/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</a:pPr>
            <a:r>
              <a:rPr lang="sv-SE" dirty="0" smtClean="0">
                <a:solidFill>
                  <a:srgbClr val="002060"/>
                </a:solidFill>
                <a:latin typeface="Cambria" panose="02040503050406030204" pitchFamily="18" charset="0"/>
              </a:rPr>
              <a:t>AMM  adalah perbandingan antara jumlah siswa baru usia masuk sekolah pada jenjang pendidikan tertentu dengan penduduk usia masuk sekolah dan dinyatakan dalam persentase.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Siswa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Baru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ums j 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AMM j = ------------------------ x 100</a:t>
            </a: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ums  j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AMM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masuk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sesuai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ketentuan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masuk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sesuai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ketentuan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dirty="0" smtClean="0">
                <a:solidFill>
                  <a:srgbClr val="002060"/>
                </a:solidFill>
                <a:latin typeface="Cambria" panose="02040503050406030204" pitchFamily="18" charset="0"/>
              </a:rPr>
              <a:t>atau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usia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resmi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masuk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520" y="764704"/>
            <a:ext cx="3888432" cy="520248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Baru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TK </a:t>
            </a:r>
          </a:p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(%SB TK)</a:t>
            </a:r>
          </a:p>
          <a:p>
            <a:pPr>
              <a:lnSpc>
                <a:spcPct val="80000"/>
              </a:lnSpc>
            </a:pPr>
            <a:endParaRPr lang="en-US" sz="1600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endParaRPr lang="en-US" sz="1600" b="1" dirty="0" smtClean="0">
              <a:solidFill>
                <a:srgbClr val="002060"/>
              </a:solidFill>
            </a:endParaRPr>
          </a:p>
          <a:p>
            <a:pPr>
              <a:lnSpc>
                <a:spcPct val="80000"/>
              </a:lnSpc>
            </a:pPr>
            <a:endParaRPr lang="en-US" sz="1600" b="1" dirty="0">
              <a:solidFill>
                <a:srgbClr val="002060"/>
              </a:solidFill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baru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SD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asal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TK/RA/BA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SB</a:t>
            </a:r>
            <a:r>
              <a:rPr lang="en-US" b="1" baseline="-25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baru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SB</a:t>
            </a:r>
            <a:r>
              <a:rPr lang="id-ID" b="1" baseline="-25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SB</a:t>
            </a:r>
            <a:r>
              <a:rPr 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TK     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%SB</a:t>
            </a:r>
            <a:r>
              <a:rPr lang="id-ID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TK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= ------     x 100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SB</a:t>
            </a:r>
            <a:r>
              <a:rPr lang="id-ID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</a:t>
            </a:r>
            <a:endParaRPr lang="en-US" sz="2000" b="1" baseline="-25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baru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adalah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lulusan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TK/RA/BA.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sz="1600" b="1" dirty="0" err="1" smtClean="0">
                <a:solidFill>
                  <a:srgbClr val="002060"/>
                </a:solidFill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mutu</a:t>
            </a:r>
            <a:r>
              <a:rPr lang="en-US" sz="1600" dirty="0" smtClean="0">
                <a:solidFill>
                  <a:srgbClr val="002060"/>
                </a:solidFill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</a:rPr>
              <a:t>masukan</a:t>
            </a:r>
            <a:r>
              <a:rPr lang="en-US" sz="1600" dirty="0" smtClean="0">
                <a:solidFill>
                  <a:srgbClr val="002060"/>
                </a:solidFill>
              </a:rPr>
              <a:t> SD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3396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33089" y="64543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562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51520" y="908720"/>
            <a:ext cx="3960440" cy="55892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u="none" strike="noStrike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ANGKA LULUSAN</a:t>
            </a:r>
          </a:p>
          <a:p>
            <a:pPr algn="ctr">
              <a:lnSpc>
                <a:spcPct val="80000"/>
              </a:lnSpc>
            </a:pPr>
            <a:r>
              <a:rPr lang="en-US" sz="2800" b="1" u="none" strike="noStrike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(AL)</a:t>
            </a:r>
            <a:endParaRPr lang="en-US" sz="2800" b="1" i="0" u="none" strike="noStrike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lulusan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Lt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tingkat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ajaran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sebelumnya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St-1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                  L</a:t>
            </a:r>
            <a:r>
              <a:rPr lang="en-US" sz="2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t</a:t>
            </a:r>
            <a:endParaRPr lang="en-US" sz="2000" b="1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      AL = ----- x 100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                 St-1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tingkat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tertinggi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lulus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tidak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lulus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sehingga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dapat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direncanakan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program remedial.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16016" y="908720"/>
            <a:ext cx="4320480" cy="5675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MENGULANG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(AU)</a:t>
            </a:r>
          </a:p>
          <a:p>
            <a:pPr algn="just">
              <a:lnSpc>
                <a:spcPct val="80000"/>
              </a:lnSpc>
            </a:pP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mengulang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</a:t>
            </a:r>
            <a:r>
              <a:rPr lang="en-US" sz="2000" b="1" baseline="-25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tahun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ajaran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sebelumnya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</a:t>
            </a:r>
            <a:r>
              <a:rPr lang="en-US" sz="2000" b="1" baseline="-25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t-1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</a:t>
            </a:r>
            <a:r>
              <a:rPr lang="id-ID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</a:t>
            </a:r>
            <a:r>
              <a:rPr lang="en-US" sz="2400" b="1" baseline="-25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</a:t>
            </a:r>
            <a:endParaRPr lang="en-US" sz="2000" b="1" baseline="-250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AU = ----- x 100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</a:t>
            </a:r>
            <a:r>
              <a:rPr lang="id-ID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S</a:t>
            </a:r>
            <a:r>
              <a:rPr 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t-1</a:t>
            </a:r>
          </a:p>
          <a:p>
            <a:pPr algn="just"/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0%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tidak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ada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mengulang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rendah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algn="just"/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mengulang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sehingga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dapat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direncanakan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program remedial.</a:t>
            </a:r>
            <a:endParaRPr lang="en-US" sz="2000" dirty="0"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3396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3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391980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4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698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908720"/>
            <a:ext cx="4167586" cy="55399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PUTUS SEKOLAH (APS)</a:t>
            </a:r>
          </a:p>
          <a:p>
            <a:pPr algn="just">
              <a:lnSpc>
                <a:spcPct val="80000"/>
              </a:lnSpc>
            </a:pP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putus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PSt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tahun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ajaran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sebelumnya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St-1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  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PSt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APS = ----- x 100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   St-1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0%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tidak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ada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putus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rendah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putus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sehingga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dapat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direncanakan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program retrieval.</a:t>
            </a:r>
            <a:endParaRPr lang="en-US" sz="16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04048" y="899306"/>
            <a:ext cx="3744416" cy="48136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ANGKA BERTAHAN 5 SD</a:t>
            </a:r>
            <a:r>
              <a:rPr lang="id-ID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sz="24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(AB5</a:t>
            </a:r>
            <a:r>
              <a:rPr lang="id-ID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SD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</a:t>
            </a:r>
          </a:p>
          <a:p>
            <a:pPr>
              <a:lnSpc>
                <a:spcPct val="110000"/>
              </a:lnSpc>
            </a:pPr>
            <a:endParaRPr lang="en-US" sz="2000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dapat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bertahan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pada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tingkat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5 SD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dari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kohort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1000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dibandingkan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tahun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Jumlah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Siswa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Bertahan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Tk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5</a:t>
            </a:r>
          </a:p>
          <a:p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AB = -------------------------------------- x 100</a:t>
            </a:r>
          </a:p>
          <a:p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5.000 </a:t>
            </a:r>
          </a:p>
          <a:p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mendekati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,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yg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dapat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bertahan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sampai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5.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23396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5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72000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6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060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27584" y="908720"/>
            <a:ext cx="7992888" cy="58723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RATA-RATA LAMA BELAJAR</a:t>
            </a:r>
          </a:p>
          <a:p>
            <a:pPr algn="ctr">
              <a:lnSpc>
                <a:spcPct val="11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(RLB)</a:t>
            </a:r>
          </a:p>
          <a:p>
            <a:pPr>
              <a:lnSpc>
                <a:spcPct val="110000"/>
              </a:lnSpc>
            </a:pPr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Rata-rata lama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belajar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diperlukan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sampai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lulus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dari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kohort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1000</a:t>
            </a:r>
          </a:p>
          <a:p>
            <a:r>
              <a:rPr lang="en-US" sz="20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endParaRPr lang="en-US" sz="20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(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6) + (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7) + (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8)</a:t>
            </a:r>
          </a:p>
          <a:p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RLBl</a:t>
            </a:r>
            <a:r>
              <a:rPr lang="en-US" sz="2000" b="1" baseline="-25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SD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 -------------------------------------------------------------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+ II + III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3) + (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4) + (</a:t>
            </a: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 x 5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RLB</a:t>
            </a:r>
            <a:r>
              <a:rPr lang="en-US" sz="2000" b="1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SMP/SM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-----------------------------------------------------      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lulusan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I+ II + III    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                                                                                                                     </a:t>
            </a: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RLB SD 6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tahun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SMP/SM 3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tahun</a:t>
            </a:r>
            <a:endParaRPr lang="id-ID" sz="20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id-ID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Makin tinggi makin buruk berarti banyak siswa mengulang</a:t>
            </a:r>
            <a:endParaRPr lang="en-US" sz="20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waktu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dibutuhkan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siswa </a:t>
            </a:r>
            <a:r>
              <a:rPr lang="en-US" sz="20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sampai</a:t>
            </a:r>
            <a:r>
              <a:rPr lang="en-US" sz="20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lulus</a:t>
            </a:r>
            <a:r>
              <a:rPr lang="en-US" sz="14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03548" y="704908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7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535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764704"/>
            <a:ext cx="4176464" cy="57554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GURU LAYAK </a:t>
            </a:r>
          </a:p>
          <a:p>
            <a:pPr algn="ctr">
              <a:lnSpc>
                <a:spcPct val="80000"/>
              </a:lnSpc>
            </a:pPr>
            <a:r>
              <a:rPr lang="en-US" sz="28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(%GL)</a:t>
            </a: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110000"/>
              </a:lnSpc>
            </a:pPr>
            <a:r>
              <a:rPr lang="sv-SE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%GL adalah perbandingan antara jumlah guru layak mengajar (ijazah S1/Diploma 4 &amp;lebih tinggi) (GL) dengan jumlah guru seluruh (GS).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GL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%GL   = --------- x 100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GS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guru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mengajar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telah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sesuai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ketentuan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UU No.14/2005. Makin 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%GL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guru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disetarakan</a:t>
            </a:r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32040" y="776091"/>
            <a:ext cx="3960440" cy="54753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RASIO SISWA PER GURU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</a:rPr>
              <a:t>R-S/G)</a:t>
            </a: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endParaRPr lang="en-US" b="1" dirty="0">
              <a:solidFill>
                <a:srgbClr val="002060"/>
              </a:solidFill>
            </a:endParaRP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lvl="0">
              <a:lnSpc>
                <a:spcPct val="80000"/>
              </a:lnSpc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sv-SE" dirty="0">
                <a:solidFill>
                  <a:srgbClr val="002060"/>
                </a:solidFill>
                <a:latin typeface="Cambria" panose="02040503050406030204" pitchFamily="18" charset="0"/>
              </a:rPr>
              <a:t>R-S/G adalah perbandingan antara jumlah siswa (S) dengan jumlah guru (G)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b="1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lvl="0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lvl="0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S </a:t>
            </a:r>
          </a:p>
          <a:p>
            <a:pPr lvl="0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R-S/G  = ------</a:t>
            </a:r>
          </a:p>
          <a:p>
            <a:pPr lvl="0">
              <a:lnSpc>
                <a:spcPct val="80000"/>
              </a:lnSpc>
              <a:spcBef>
                <a:spcPct val="0"/>
              </a:spcBef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G                                </a:t>
            </a:r>
          </a:p>
          <a:p>
            <a:pPr lvl="0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lvl="0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Makin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besar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guru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melayani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siswa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atau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kurang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guru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yg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ada</a:t>
            </a:r>
            <a:endParaRPr lang="en-US" dirty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lvl="0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b="1" dirty="0" err="1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lvl="0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tambahan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guru yang </a:t>
            </a:r>
            <a:r>
              <a:rPr lang="en-US" dirty="0" err="1">
                <a:solidFill>
                  <a:srgbClr val="002060"/>
                </a:solidFill>
                <a:latin typeface="Cambria" panose="02040503050406030204" pitchFamily="18" charset="0"/>
              </a:rPr>
              <a:t>diperlukan</a:t>
            </a:r>
            <a:r>
              <a:rPr lang="en-US" dirty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6" name="Oval 5"/>
          <p:cNvSpPr/>
          <p:nvPr/>
        </p:nvSpPr>
        <p:spPr>
          <a:xfrm>
            <a:off x="23396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8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72000" y="692696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9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848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4048" y="777356"/>
            <a:ext cx="3888432" cy="53860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SEKOLAH MINIMAL AKREDITASI B</a:t>
            </a:r>
          </a:p>
          <a:p>
            <a:pPr algn="ctr">
              <a:lnSpc>
                <a:spcPct val="80000"/>
              </a:lnSpc>
            </a:pP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 Min </a:t>
            </a: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Akreditasi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B)</a:t>
            </a:r>
          </a:p>
          <a:p>
            <a:pPr algn="ctr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110000"/>
              </a:lnSpc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% Min </a:t>
            </a:r>
            <a:r>
              <a:rPr lang="en-US" sz="1600" dirty="0" err="1">
                <a:solidFill>
                  <a:srgbClr val="002060"/>
                </a:solidFill>
                <a:latin typeface="Cambria" panose="02040503050406030204" pitchFamily="18" charset="0"/>
              </a:rPr>
              <a:t>Akreditasi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 B </a:t>
            </a:r>
            <a:r>
              <a:rPr lang="sv-SE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adalah perbandingan antara jumlah sekolah yang minimal berakreditasi B dengan jumlah seluruh Sekolah.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</a:t>
            </a: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Sek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Akrd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A+B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Min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Akreditasi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B  = -------------------- x 100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	                            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Sekolah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minimal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berakreditasi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minimal B. Makin 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minimal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akreditasi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B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sekolah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diakreditasi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7" name="Oval 6"/>
          <p:cNvSpPr/>
          <p:nvPr/>
        </p:nvSpPr>
        <p:spPr>
          <a:xfrm>
            <a:off x="4572000" y="705348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11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5536" y="777356"/>
            <a:ext cx="3960440" cy="54845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Guru 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Sertifikasi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(%GS)</a:t>
            </a:r>
          </a:p>
          <a:p>
            <a:pPr algn="ctr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110000"/>
              </a:lnSpc>
            </a:pP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% 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Guru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Sertifikasi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sv-SE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adalah perbandingan antara jumlah guru yang sudah bersertifikasi dengan jumlah seluruh Guru.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</a:t>
            </a:r>
            <a:r>
              <a:rPr lang="en-US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Guru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Sertifikasi</a:t>
            </a:r>
            <a:endParaRPr lang="en-US" sz="1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%Guru </a:t>
            </a:r>
            <a:r>
              <a:rPr lang="en-US" sz="1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Sertifikasi</a:t>
            </a: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= -------------------- x 100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	                     Total Guru</a:t>
            </a: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endParaRPr lang="en-US" sz="16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Guru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Sudah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bersertifikasi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guru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bersertifikasi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gur</a:t>
            </a:r>
            <a:r>
              <a:rPr lang="en-US" sz="1600" dirty="0">
                <a:solidFill>
                  <a:srgbClr val="002060"/>
                </a:solidFill>
                <a:latin typeface="Cambria" panose="02040503050406030204" pitchFamily="18" charset="0"/>
              </a:rPr>
              <a:t>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sudah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bersertifikasi</a:t>
            </a:r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endParaRPr lang="en-US" sz="1600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  <a:spcBef>
                <a:spcPct val="30000"/>
              </a:spcBef>
              <a:spcAft>
                <a:spcPct val="20000"/>
              </a:spcAft>
            </a:pP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10" name="Oval 9"/>
          <p:cNvSpPr/>
          <p:nvPr/>
        </p:nvSpPr>
        <p:spPr>
          <a:xfrm>
            <a:off x="-36512" y="836712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10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146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004048" y="980728"/>
            <a:ext cx="3600400" cy="565077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</a:t>
            </a:r>
            <a:r>
              <a:rPr lang="en-US" sz="20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 BAIK 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Perpusb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</a:t>
            </a: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Perpusb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Perpusb</a:t>
            </a:r>
            <a:endParaRPr lang="en-U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Perpus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------------- x 100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Perpus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kondisi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perpustakaan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yng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rusak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rehabilitasi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                  </a:t>
            </a:r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662034" y="887454"/>
            <a:ext cx="654553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13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544" y="997677"/>
            <a:ext cx="4039708" cy="55276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RUANG KELAS BAIK (%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RKb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kelas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(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RKb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kelas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RK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              </a:t>
            </a:r>
            <a:r>
              <a:rPr lang="en-US" sz="3200" b="1" dirty="0" err="1" smtClean="0">
                <a:solidFill>
                  <a:srgbClr val="FF0000"/>
                </a:solidFill>
                <a:latin typeface="Cambria" panose="02040503050406030204" pitchFamily="18" charset="0"/>
              </a:rPr>
              <a:t>RKb</a:t>
            </a:r>
            <a:endParaRPr lang="en-US" sz="3200" b="1" dirty="0" smtClean="0">
              <a:solidFill>
                <a:srgbClr val="FF0000"/>
              </a:solidFill>
              <a:latin typeface="Cambria" panose="02040503050406030204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%</a:t>
            </a:r>
            <a:r>
              <a:rPr lang="en-US" sz="2800" b="1" dirty="0" err="1" smtClean="0">
                <a:solidFill>
                  <a:srgbClr val="FF0000"/>
                </a:solidFill>
                <a:latin typeface="Cambria" panose="02040503050406030204" pitchFamily="18" charset="0"/>
              </a:rPr>
              <a:t>RKb</a:t>
            </a:r>
            <a:r>
              <a:rPr lang="en-US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=  ----- x 100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                    RK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kelas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kondisi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id-ID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berarti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kelas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rusak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rehabilitasi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179512" y="917344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12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848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6864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PERHITUNGAN INDIKATOR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11245" y="1033849"/>
            <a:ext cx="4403985" cy="55830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%LABORATORIUM BAIK </a:t>
            </a:r>
          </a:p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Labb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Labb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Lab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Lab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%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Labb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 ------------ x 100</a:t>
            </a:r>
          </a:p>
          <a:p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Lab</a:t>
            </a:r>
          </a:p>
          <a:p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kondisi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laboratorium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rusak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rehabilitasi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endParaRPr lang="en-US" sz="16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83968" y="839242"/>
            <a:ext cx="654553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15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1027874"/>
            <a:ext cx="3744416" cy="52814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% RUANG UKS BAIK</a:t>
            </a:r>
          </a:p>
          <a:p>
            <a:pPr algn="ctr">
              <a:lnSpc>
                <a:spcPct val="8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(%</a:t>
            </a:r>
            <a:r>
              <a:rPr lang="en-US" sz="2400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RUKSb</a:t>
            </a:r>
            <a:r>
              <a:rPr lang="en-US" sz="24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)</a:t>
            </a: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>
              <a:lnSpc>
                <a:spcPct val="80000"/>
              </a:lnSpc>
            </a:pP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Definisi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Perbandingan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antara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UKS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UKSb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dengan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jumlah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UKS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seluruhnya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(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RUKS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),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dinyatakan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persentase</a:t>
            </a:r>
            <a:endParaRPr lang="en-US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Rumus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</a:t>
            </a:r>
            <a:r>
              <a:rPr lang="en-US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RUKSb</a:t>
            </a:r>
            <a:endParaRPr lang="en-U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%</a:t>
            </a:r>
            <a:r>
              <a:rPr lang="en-US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RUKSb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=  ------------ x 100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                    RUKS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Kriteria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Idealnya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100%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berarti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semua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UKS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dalam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kondisi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 Makin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tinggi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nilainya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makin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baik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  <a:p>
            <a:pPr algn="just"/>
            <a:r>
              <a:rPr lang="en-US" b="1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Kegunaan</a:t>
            </a:r>
            <a:r>
              <a:rPr lang="en-US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:</a:t>
            </a:r>
          </a:p>
          <a:p>
            <a:pPr algn="just"/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Untuk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mengetahui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banyaknya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ruang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UKS yang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rusak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dan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perlu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Cambria" panose="02040503050406030204" pitchFamily="18" charset="0"/>
              </a:rPr>
              <a:t>rehabilitasi</a:t>
            </a:r>
            <a:r>
              <a:rPr lang="en-US" sz="1600" dirty="0" smtClean="0">
                <a:solidFill>
                  <a:srgbClr val="002060"/>
                </a:solidFill>
                <a:latin typeface="Cambria" panose="02040503050406030204" pitchFamily="18" charset="0"/>
              </a:rPr>
              <a:t>.</a:t>
            </a:r>
          </a:p>
        </p:txBody>
      </p:sp>
      <p:sp>
        <p:nvSpPr>
          <p:cNvPr id="8" name="Oval 7"/>
          <p:cNvSpPr/>
          <p:nvPr/>
        </p:nvSpPr>
        <p:spPr>
          <a:xfrm>
            <a:off x="35496" y="883858"/>
            <a:ext cx="648072" cy="576064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14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1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000" y="2276872"/>
            <a:ext cx="914400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SEKIAN DAN TERIMA KASIH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097186" y="3429000"/>
            <a:ext cx="11464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ambria" panose="02040503050406030204" pitchFamily="18" charset="0"/>
              </a:rPr>
              <a:t>@PDSPK 2016</a:t>
            </a:r>
            <a:endParaRPr lang="en-US" sz="1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146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423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1. KONSEP PROFIL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8137" y="1340768"/>
            <a:ext cx="2664296" cy="50405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3252167" y="1340768"/>
            <a:ext cx="2664296" cy="50405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372200" y="2708920"/>
            <a:ext cx="2664296" cy="244827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07504" y="836571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RENSTRA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2005-2009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54590" y="836712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RENSTRA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2010-2014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72200" y="204168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RENSTRA</a:t>
            </a:r>
          </a:p>
          <a:p>
            <a:pPr algn="ctr"/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2015-2019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302" y="1556793"/>
            <a:ext cx="2561871" cy="936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Pilar 1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Pemerataan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Perluasan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9728" y="3356993"/>
            <a:ext cx="2561871" cy="936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Pilar 2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Peningkatan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Mutu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Relevansi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Daya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Saing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57305" y="5013176"/>
            <a:ext cx="2561871" cy="936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Pilar 3</a:t>
            </a:r>
          </a:p>
          <a:p>
            <a:pPr>
              <a:spcBef>
                <a:spcPct val="50000"/>
              </a:spcBef>
            </a:pP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Tata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Kelola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Akuntabilitas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Citra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Publik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2811909" y="3573016"/>
            <a:ext cx="42141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308696" y="1402143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K1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Ketersediaan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layanan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318388" y="2378356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K2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Keterjangkauan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   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layanan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294699" y="3386468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K 3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Kualitas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layanan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291335" y="4405214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K4</a:t>
            </a:r>
          </a:p>
          <a:p>
            <a:pPr>
              <a:spcBef>
                <a:spcPct val="50000"/>
              </a:spcBef>
            </a:pPr>
            <a:r>
              <a:rPr lang="sv-SE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Kesetaraan dalam memperoleh layanan pendidikan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299545" y="5394483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K5</a:t>
            </a:r>
          </a:p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Kepastian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memperoleh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layanan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0" name="Right Arrow 49"/>
          <p:cNvSpPr/>
          <p:nvPr/>
        </p:nvSpPr>
        <p:spPr>
          <a:xfrm>
            <a:off x="5929519" y="3573016"/>
            <a:ext cx="421415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441785" y="2852937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Meluas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Merata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Berkeadilan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418096" y="4077073"/>
            <a:ext cx="2561871" cy="93610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Pembelajaran</a:t>
            </a:r>
            <a:r>
              <a:rPr lang="en-US" sz="1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14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Bermutu</a:t>
            </a:r>
            <a:endParaRPr lang="en-US" sz="14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650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800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KOMPONEN PENYUSUNAN PROFIL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476422" y="1484784"/>
            <a:ext cx="3879554" cy="4536504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DATA</a:t>
            </a:r>
          </a:p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228600" indent="-228600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1.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Satuan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terkecil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diwujudkan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dalam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bentuk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angka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huruf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atau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simbol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yang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menggambarkan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nilai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suatu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variabel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sesuai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dengan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keadaan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(data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mentah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). </a:t>
            </a:r>
          </a:p>
          <a:p>
            <a:pPr marL="228600" indent="-228600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2.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Besaran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tersebut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belum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berarti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jika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belum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dilakukan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pengolahan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</a:p>
          <a:p>
            <a:pPr algn="ctr"/>
            <a:endParaRPr lang="en-US" dirty="0"/>
          </a:p>
        </p:txBody>
      </p:sp>
      <p:sp>
        <p:nvSpPr>
          <p:cNvPr id="28" name="Flowchart: Process 27"/>
          <p:cNvSpPr/>
          <p:nvPr/>
        </p:nvSpPr>
        <p:spPr>
          <a:xfrm>
            <a:off x="4932040" y="1484784"/>
            <a:ext cx="3879554" cy="4536504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INDIKATOR</a:t>
            </a:r>
          </a:p>
          <a:p>
            <a:pPr marL="228600" indent="-228600"/>
            <a:endParaRPr lang="en-US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228600" indent="-228600"/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	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Sesuatu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dapat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memberikan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petunjuk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besaran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kuantitatif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suatu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konsep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untuk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mengukur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masukan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proses,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keluaran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 </a:t>
            </a:r>
          </a:p>
          <a:p>
            <a:pPr marL="228600" indent="-228600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2.	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Perbandingan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antara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dua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atau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lebih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variabel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sehingga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dapat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dilakukan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interpretasi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.</a:t>
            </a:r>
          </a:p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60398" y="1268760"/>
            <a:ext cx="648072" cy="5760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644008" y="1268760"/>
            <a:ext cx="648072" cy="5760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779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7861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JENIS INDIKATOR DALAM PROFIL PENDIDIKAN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Flowchart: Process 9"/>
          <p:cNvSpPr/>
          <p:nvPr/>
        </p:nvSpPr>
        <p:spPr>
          <a:xfrm>
            <a:off x="476422" y="1484784"/>
            <a:ext cx="3879554" cy="4320480"/>
          </a:xfrm>
          <a:prstGeom prst="flowChart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NONPENDIDIKAN</a:t>
            </a:r>
          </a:p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Kepadatan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endParaRPr lang="en-US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tk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pend</a:t>
            </a:r>
          </a:p>
          <a:p>
            <a:pPr marL="457200" indent="-457200">
              <a:buAutoNum type="arabicPeriod"/>
            </a:pP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Angka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buta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/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melek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huruf</a:t>
            </a:r>
            <a:endParaRPr lang="en-US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Angkatan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/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bukan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angkatan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kerja</a:t>
            </a:r>
            <a:endParaRPr lang="en-US" sz="2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457200" indent="-457200">
              <a:buAutoNum type="arabicPeriod"/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miskin</a:t>
            </a:r>
            <a:endParaRPr lang="en-US" sz="2000" b="1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  <a:p>
            <a:pPr marL="457200" indent="-457200">
              <a:buAutoNum type="arabicPeriod" startAt="6"/>
            </a:pP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%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Penduduk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agama</a:t>
            </a:r>
          </a:p>
          <a:p>
            <a:pPr algn="ctr"/>
            <a:endParaRPr lang="en-US" dirty="0"/>
          </a:p>
        </p:txBody>
      </p:sp>
      <p:sp>
        <p:nvSpPr>
          <p:cNvPr id="28" name="Flowchart: Process 27"/>
          <p:cNvSpPr/>
          <p:nvPr/>
        </p:nvSpPr>
        <p:spPr>
          <a:xfrm>
            <a:off x="4932040" y="1484784"/>
            <a:ext cx="3879554" cy="4320480"/>
          </a:xfrm>
          <a:prstGeom prst="flowChartProcess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/>
            <a:endParaRPr lang="en-U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60398" y="1268760"/>
            <a:ext cx="648072" cy="5760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1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644008" y="1268760"/>
            <a:ext cx="648072" cy="576064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32040" y="1660158"/>
            <a:ext cx="3879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endParaRPr lang="en-US" sz="28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76057" y="2564904"/>
            <a:ext cx="3528392" cy="129614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Meluas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Merata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Berkeadilan</a:t>
            </a:r>
            <a:endParaRPr lang="en-US" sz="20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76057" y="4149080"/>
            <a:ext cx="3528392" cy="12241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Pembelajaran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Bermutu</a:t>
            </a:r>
            <a:endParaRPr lang="en-US" sz="20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061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4416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VISI KEMENDIKBUD 2019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8" y="788511"/>
            <a:ext cx="91716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Visi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8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Kemendikbud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2019 </a:t>
            </a:r>
          </a:p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“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Terbentuknya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Insan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serta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Ekosistem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Pendidikan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Kebudayaan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yang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Berkarakter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dengan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2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Berlandaskan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Gotong Royong”</a:t>
            </a:r>
            <a:endParaRPr lang="en-US" sz="2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1653" y="2247830"/>
            <a:ext cx="878497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err="1">
                <a:latin typeface="Cambria" panose="02040503050406030204" pitchFamily="18" charset="0"/>
              </a:rPr>
              <a:t>Terbentuknya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insan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serta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ekosistem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kebudayaan</a:t>
            </a:r>
            <a:r>
              <a:rPr lang="en-US" dirty="0">
                <a:latin typeface="Cambria" panose="02040503050406030204" pitchFamily="18" charset="0"/>
              </a:rPr>
              <a:t> yang </a:t>
            </a:r>
            <a:r>
              <a:rPr lang="en-US" dirty="0" err="1">
                <a:latin typeface="Cambria" panose="02040503050406030204" pitchFamily="18" charset="0"/>
              </a:rPr>
              <a:t>berkarakter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dapat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dimaknai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sebagai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>
                <a:latin typeface="Cambria" panose="02040503050406030204" pitchFamily="18" charset="0"/>
              </a:rPr>
              <a:t>berikut</a:t>
            </a:r>
            <a:r>
              <a:rPr lang="en-US" dirty="0">
                <a:latin typeface="Cambria" panose="02040503050406030204" pitchFamily="18" charset="0"/>
              </a:rPr>
              <a:t>: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</a:rPr>
              <a:t>Terwujudnya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pemahaman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mengenai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pluralitas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sosial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keberagaman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budaya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dalam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masyarakat</a:t>
            </a:r>
            <a:r>
              <a:rPr lang="en-US" sz="1600" dirty="0">
                <a:latin typeface="Cambria" panose="02040503050406030204" pitchFamily="18" charset="0"/>
              </a:rPr>
              <a:t>, yang </a:t>
            </a:r>
            <a:r>
              <a:rPr lang="en-US" sz="1600" dirty="0" err="1">
                <a:latin typeface="Cambria" panose="02040503050406030204" pitchFamily="18" charset="0"/>
              </a:rPr>
              <a:t>diindikasikan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oleh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kesediaan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untuk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membangun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harmoni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sosial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menumbuhkan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sikap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toleransi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menjaga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kesatuan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dalam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keanekaragaman</a:t>
            </a:r>
            <a:r>
              <a:rPr lang="en-US" sz="1600" dirty="0">
                <a:latin typeface="Cambria" panose="02040503050406030204" pitchFamily="18" charset="0"/>
              </a:rPr>
              <a:t>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</a:rPr>
              <a:t>Terbentuknya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wawasan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kebangsaan</a:t>
            </a:r>
            <a:r>
              <a:rPr lang="en-US" sz="1600" dirty="0">
                <a:latin typeface="Cambria" panose="02040503050406030204" pitchFamily="18" charset="0"/>
              </a:rPr>
              <a:t> di </a:t>
            </a:r>
            <a:r>
              <a:rPr lang="en-US" sz="1600" dirty="0" err="1">
                <a:latin typeface="Cambria" panose="02040503050406030204" pitchFamily="18" charset="0"/>
              </a:rPr>
              <a:t>kalangan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anak-anak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usia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sekolah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smtClean="0">
                <a:latin typeface="Cambria" panose="02040503050406030204" pitchFamily="18" charset="0"/>
              </a:rPr>
              <a:t>yang </a:t>
            </a:r>
            <a:r>
              <a:rPr lang="en-US" sz="1600" dirty="0" err="1" smtClean="0">
                <a:latin typeface="Cambria" panose="02040503050406030204" pitchFamily="18" charset="0"/>
              </a:rPr>
              <a:t>diindikasikan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oleh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menguatnya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nilai-nilai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nasionalisme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rasa </a:t>
            </a:r>
            <a:r>
              <a:rPr lang="en-US" sz="1600" dirty="0" err="1">
                <a:latin typeface="Cambria" panose="02040503050406030204" pitchFamily="18" charset="0"/>
              </a:rPr>
              <a:t>cinta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tanah</a:t>
            </a:r>
            <a:r>
              <a:rPr lang="en-US" sz="1600" dirty="0">
                <a:latin typeface="Cambria" panose="02040503050406030204" pitchFamily="18" charset="0"/>
              </a:rPr>
              <a:t> air;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</a:rPr>
              <a:t>Terwujudnya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budaya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aktivitas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riset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budaya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inovasi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budaya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produksi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serta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pengembangan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ilmu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dasar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ilmu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terapan</a:t>
            </a:r>
            <a:r>
              <a:rPr lang="en-US" sz="1600" dirty="0"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latin typeface="Cambria" panose="02040503050406030204" pitchFamily="18" charset="0"/>
              </a:rPr>
              <a:t>sesuai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dengan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kebutuhan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dunia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usaha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dunia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industri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untuk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mendukung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pusat-pusat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pertumbuhan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ekonomi</a:t>
            </a:r>
            <a:r>
              <a:rPr lang="en-US" sz="1600" dirty="0">
                <a:latin typeface="Cambria" panose="02040503050406030204" pitchFamily="18" charset="0"/>
              </a:rPr>
              <a:t>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 smtClean="0">
                <a:latin typeface="Cambria" panose="02040503050406030204" pitchFamily="18" charset="0"/>
              </a:rPr>
              <a:t>Terwujudnya </a:t>
            </a:r>
            <a:r>
              <a:rPr lang="sv-SE" sz="1600" dirty="0">
                <a:latin typeface="Cambria" panose="02040503050406030204" pitchFamily="18" charset="0"/>
              </a:rPr>
              <a:t>pelestarian warisan budaya baik bersifat benda </a:t>
            </a:r>
            <a:r>
              <a:rPr lang="sv-SE" sz="1600" i="1" dirty="0">
                <a:latin typeface="Cambria" panose="02040503050406030204" pitchFamily="18" charset="0"/>
              </a:rPr>
              <a:t>(tangible</a:t>
            </a:r>
            <a:r>
              <a:rPr lang="sv-SE" sz="1600" dirty="0">
                <a:latin typeface="Cambria" panose="02040503050406030204" pitchFamily="18" charset="0"/>
              </a:rPr>
              <a:t>) maupun </a:t>
            </a:r>
            <a:r>
              <a:rPr lang="sv-SE" sz="1600" dirty="0" smtClean="0">
                <a:latin typeface="Cambria" panose="02040503050406030204" pitchFamily="18" charset="0"/>
              </a:rPr>
              <a:t>tak </a:t>
            </a:r>
            <a:r>
              <a:rPr lang="en-US" sz="1600" dirty="0" err="1" smtClean="0">
                <a:latin typeface="Cambria" panose="02040503050406030204" pitchFamily="18" charset="0"/>
              </a:rPr>
              <a:t>benda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>
                <a:latin typeface="Cambria" panose="02040503050406030204" pitchFamily="18" charset="0"/>
              </a:rPr>
              <a:t>(</a:t>
            </a:r>
            <a:r>
              <a:rPr lang="en-US" sz="1600" i="1" dirty="0">
                <a:latin typeface="Cambria" panose="02040503050406030204" pitchFamily="18" charset="0"/>
              </a:rPr>
              <a:t>intangible</a:t>
            </a:r>
            <a:r>
              <a:rPr lang="en-US" sz="1600" dirty="0">
                <a:latin typeface="Cambria" panose="02040503050406030204" pitchFamily="18" charset="0"/>
              </a:rPr>
              <a:t>);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</a:rPr>
              <a:t>Terbentuknya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karakter</a:t>
            </a:r>
            <a:r>
              <a:rPr lang="en-US" sz="1600" dirty="0"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latin typeface="Cambria" panose="02040503050406030204" pitchFamily="18" charset="0"/>
              </a:rPr>
              <a:t>tangguh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dengan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melestarikan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>
                <a:latin typeface="Cambria" panose="02040503050406030204" pitchFamily="18" charset="0"/>
              </a:rPr>
              <a:t>memperkukuh</a:t>
            </a:r>
            <a:r>
              <a:rPr lang="en-US" sz="1600" dirty="0">
                <a:latin typeface="Cambria" panose="02040503050406030204" pitchFamily="18" charset="0"/>
              </a:rPr>
              <a:t>, </a:t>
            </a:r>
            <a:r>
              <a:rPr lang="en-US" sz="1600" dirty="0" err="1" smtClean="0">
                <a:latin typeface="Cambria" panose="02040503050406030204" pitchFamily="18" charset="0"/>
              </a:rPr>
              <a:t>dan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menerapkan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nilai-nilai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kebudayaan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smtClean="0">
                <a:latin typeface="Cambria" panose="02040503050406030204" pitchFamily="18" charset="0"/>
              </a:rPr>
              <a:t>Indonesia;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sv-SE" sz="1600" dirty="0" smtClean="0">
                <a:latin typeface="Cambria" panose="02040503050406030204" pitchFamily="18" charset="0"/>
              </a:rPr>
              <a:t>Tingginya </a:t>
            </a:r>
            <a:r>
              <a:rPr lang="sv-SE" sz="1600" dirty="0">
                <a:latin typeface="Cambria" panose="02040503050406030204" pitchFamily="18" charset="0"/>
              </a:rPr>
              <a:t>apresiasi terhadap keragaman seni dan kreativitas karya budaya, </a:t>
            </a:r>
            <a:r>
              <a:rPr lang="sv-SE" sz="1600" dirty="0" smtClean="0">
                <a:latin typeface="Cambria" panose="02040503050406030204" pitchFamily="18" charset="0"/>
              </a:rPr>
              <a:t>yang </a:t>
            </a:r>
            <a:r>
              <a:rPr lang="en-US" sz="1600" dirty="0" err="1" smtClean="0">
                <a:latin typeface="Cambria" panose="02040503050406030204" pitchFamily="18" charset="0"/>
              </a:rPr>
              <a:t>mendorong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lahirnya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insan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kebudayaan</a:t>
            </a:r>
            <a:r>
              <a:rPr lang="en-US" sz="1600" dirty="0"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latin typeface="Cambria" panose="02040503050406030204" pitchFamily="18" charset="0"/>
              </a:rPr>
              <a:t>profesional</a:t>
            </a:r>
            <a:r>
              <a:rPr lang="en-US" sz="1600" dirty="0">
                <a:latin typeface="Cambria" panose="02040503050406030204" pitchFamily="18" charset="0"/>
              </a:rPr>
              <a:t> yang </a:t>
            </a:r>
            <a:r>
              <a:rPr lang="en-US" sz="1600" dirty="0" err="1">
                <a:latin typeface="Cambria" panose="02040503050406030204" pitchFamily="18" charset="0"/>
              </a:rPr>
              <a:t>lebih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 smtClean="0">
                <a:latin typeface="Cambria" panose="02040503050406030204" pitchFamily="18" charset="0"/>
              </a:rPr>
              <a:t>banyak</a:t>
            </a:r>
            <a:r>
              <a:rPr lang="en-US" sz="1600" dirty="0" smtClean="0">
                <a:latin typeface="Cambria" panose="02040503050406030204" pitchFamily="18" charset="0"/>
              </a:rPr>
              <a:t>;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en-US" sz="1600" dirty="0" err="1" smtClean="0">
                <a:latin typeface="Cambria" panose="02040503050406030204" pitchFamily="18" charset="0"/>
              </a:rPr>
              <a:t>Berkembangnya</a:t>
            </a:r>
            <a:r>
              <a:rPr lang="en-US" sz="1600" dirty="0" smtClean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promosi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dan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diplomasi</a:t>
            </a:r>
            <a:r>
              <a:rPr lang="en-US" sz="1600" dirty="0">
                <a:latin typeface="Cambria" panose="02040503050406030204" pitchFamily="18" charset="0"/>
              </a:rPr>
              <a:t> </a:t>
            </a:r>
            <a:r>
              <a:rPr lang="en-US" sz="1600" dirty="0" err="1">
                <a:latin typeface="Cambria" panose="02040503050406030204" pitchFamily="18" charset="0"/>
              </a:rPr>
              <a:t>budaya</a:t>
            </a:r>
            <a:r>
              <a:rPr lang="en-US" sz="1600" dirty="0">
                <a:latin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6419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466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 KEMENDIKBUD 2015-2019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550421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MISI KEMENDIKBUD </a:t>
            </a:r>
          </a:p>
          <a:p>
            <a:pPr algn="ctr"/>
            <a:r>
              <a:rPr 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2019</a:t>
            </a:r>
            <a:endParaRPr 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7089" y="1556792"/>
            <a:ext cx="2561871" cy="9361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Meluas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Merata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Berkeadilan</a:t>
            </a:r>
            <a:endParaRPr lang="en-U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3400" y="4149081"/>
            <a:ext cx="2561871" cy="9361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en-US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Pembelajaran</a:t>
            </a:r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Bermutu</a:t>
            </a:r>
            <a:endParaRPr 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2771800" y="1938639"/>
            <a:ext cx="360040" cy="18002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131840" y="1571048"/>
            <a:ext cx="5904656" cy="1754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</a:rPr>
              <a:t>Mewujudkan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akses</a:t>
            </a:r>
            <a:r>
              <a:rPr lang="en-US" dirty="0" smtClean="0"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</a:rPr>
              <a:t>meluas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merata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berkeadilan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mengoptimalkan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capaian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wajib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belajar</a:t>
            </a:r>
            <a:r>
              <a:rPr lang="en-US" dirty="0" smtClean="0">
                <a:latin typeface="Cambria" panose="02040503050406030204" pitchFamily="18" charset="0"/>
              </a:rPr>
              <a:t> 12 </a:t>
            </a:r>
            <a:r>
              <a:rPr lang="en-US" dirty="0" err="1" smtClean="0">
                <a:latin typeface="Cambria" panose="02040503050406030204" pitchFamily="18" charset="0"/>
              </a:rPr>
              <a:t>tahun</a:t>
            </a:r>
            <a:r>
              <a:rPr lang="en-US" dirty="0" smtClean="0">
                <a:latin typeface="Cambria" panose="02040503050406030204" pitchFamily="18" charset="0"/>
              </a:rPr>
              <a:t>; </a:t>
            </a:r>
            <a:r>
              <a:rPr lang="en-US" dirty="0" err="1" smtClean="0">
                <a:latin typeface="Cambria" panose="02040503050406030204" pitchFamily="18" charset="0"/>
              </a:rPr>
              <a:t>meningkatkan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ketersediaan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serta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keterjangkauan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layanan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khususnya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bagi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masyarakat</a:t>
            </a:r>
            <a:r>
              <a:rPr lang="en-US" dirty="0" smtClean="0"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</a:rPr>
              <a:t>berkebutuhan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khusus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dan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masyarakat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terpinggirkan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serta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bagi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wilayah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terdepan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terluar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tertinggal</a:t>
            </a:r>
            <a:r>
              <a:rPr lang="en-US" dirty="0" smtClean="0">
                <a:latin typeface="Cambria" panose="02040503050406030204" pitchFamily="18" charset="0"/>
              </a:rPr>
              <a:t> (3T);;</a:t>
            </a:r>
            <a:endParaRPr lang="en-US" dirty="0">
              <a:latin typeface="Cambria" panose="02040503050406030204" pitchFamily="18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2750534" y="4562286"/>
            <a:ext cx="360040" cy="18002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110574" y="4122946"/>
            <a:ext cx="5904656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Cambria" panose="02040503050406030204" pitchFamily="18" charset="0"/>
              </a:rPr>
              <a:t>Mewujudkan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pembelajaran</a:t>
            </a:r>
            <a:r>
              <a:rPr lang="en-US" dirty="0" smtClean="0">
                <a:latin typeface="Cambria" panose="02040503050406030204" pitchFamily="18" charset="0"/>
              </a:rPr>
              <a:t> yang </a:t>
            </a:r>
            <a:r>
              <a:rPr lang="en-US" dirty="0" err="1" smtClean="0">
                <a:latin typeface="Cambria" panose="02040503050406030204" pitchFamily="18" charset="0"/>
              </a:rPr>
              <a:t>bermutu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adalah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meningkatkan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mutu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pendidikan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sesuai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lingkup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standar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nasional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pendidikan</a:t>
            </a:r>
            <a:r>
              <a:rPr lang="en-US" dirty="0" smtClean="0">
                <a:latin typeface="Cambria" panose="02040503050406030204" pitchFamily="18" charset="0"/>
              </a:rPr>
              <a:t>; </a:t>
            </a:r>
            <a:r>
              <a:rPr lang="en-US" dirty="0" err="1" smtClean="0">
                <a:latin typeface="Cambria" panose="02040503050406030204" pitchFamily="18" charset="0"/>
              </a:rPr>
              <a:t>serta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memfokuskan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kebijakan</a:t>
            </a:r>
            <a:r>
              <a:rPr lang="en-US" dirty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berdasarkan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percepatan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peningkatan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mutu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untuk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menghadapi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persaingan</a:t>
            </a:r>
            <a:r>
              <a:rPr lang="en-US" dirty="0" smtClean="0">
                <a:latin typeface="Cambria" panose="02040503050406030204" pitchFamily="18" charset="0"/>
              </a:rPr>
              <a:t> global </a:t>
            </a:r>
            <a:r>
              <a:rPr lang="en-US" dirty="0" err="1" smtClean="0">
                <a:latin typeface="Cambria" panose="02040503050406030204" pitchFamily="18" charset="0"/>
              </a:rPr>
              <a:t>dengan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pemahaman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akan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keberagaman</a:t>
            </a:r>
            <a:r>
              <a:rPr lang="en-US" dirty="0" smtClean="0">
                <a:latin typeface="Cambria" panose="02040503050406030204" pitchFamily="18" charset="0"/>
              </a:rPr>
              <a:t>, </a:t>
            </a:r>
            <a:r>
              <a:rPr lang="en-US" dirty="0" err="1" smtClean="0">
                <a:latin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penguatan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praktik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baik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dan</a:t>
            </a:r>
            <a:r>
              <a:rPr lang="en-US" dirty="0" smtClean="0">
                <a:latin typeface="Cambria" panose="02040503050406030204" pitchFamily="18" charset="0"/>
              </a:rPr>
              <a:t> </a:t>
            </a:r>
            <a:r>
              <a:rPr lang="en-US" dirty="0" err="1" smtClean="0">
                <a:latin typeface="Cambria" panose="02040503050406030204" pitchFamily="18" charset="0"/>
              </a:rPr>
              <a:t>inovasi</a:t>
            </a:r>
            <a:r>
              <a:rPr lang="en-US" dirty="0" smtClean="0">
                <a:latin typeface="Cambria" panose="02040503050406030204" pitchFamily="18" charset="0"/>
              </a:rPr>
              <a:t>;</a:t>
            </a:r>
            <a:endParaRPr lang="en-US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222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544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INDIKATOR MISI KEMENDIKBUD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6546" y="2924945"/>
            <a:ext cx="2561871" cy="18722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Akses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Meluas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Merata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,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dan</a:t>
            </a: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Berkeadilan</a:t>
            </a:r>
            <a:endPara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087435"/>
              </p:ext>
            </p:extLst>
          </p:nvPr>
        </p:nvGraphicFramePr>
        <p:xfrm>
          <a:off x="3131840" y="1045552"/>
          <a:ext cx="5832648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998"/>
                <a:gridCol w="3664099"/>
                <a:gridCol w="1495551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No.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Jenis</a:t>
                      </a:r>
                      <a:r>
                        <a:rPr lang="en-US" sz="2000" b="1" i="0" u="none" strike="noStrike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Indikator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Satuan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Rasio Siswa per Kelas (R-S/K)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Siswa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Rasio Kelas per Ruang Kelas (R-K/RK)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Kelas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Perpustakaan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Ruang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UKS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Tempat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Olahraga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Laboratorium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Partisipasi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Murni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(APM)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Partisipasi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Kasar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Tingkat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Pelayanan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(TPS)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Siswa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Satuan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Biaya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(SB)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Rupiah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Perbedaan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Gender APK (PG 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Indeks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Paritas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Gender APK (IPG APK)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Indeks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Siswa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Swasta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(% S-</a:t>
                      </a:r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Swt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1" i="0" u="none" strike="noStrike" dirty="0" err="1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7" name="Right Arrow 26"/>
          <p:cNvSpPr/>
          <p:nvPr/>
        </p:nvSpPr>
        <p:spPr>
          <a:xfrm>
            <a:off x="2699792" y="3645024"/>
            <a:ext cx="360040" cy="36004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686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8878" y="0"/>
            <a:ext cx="9144000" cy="54868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512" y="16582"/>
            <a:ext cx="55444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INDIKATOR MISI KEMENDIKBUD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6546" y="2924945"/>
            <a:ext cx="2561871" cy="18722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Mewujudkan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Pembelajaran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yang </a:t>
            </a:r>
            <a:r>
              <a:rPr lang="en-US" sz="2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Bermutu</a:t>
            </a:r>
            <a:endParaRPr lang="en-U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4699345"/>
              </p:ext>
            </p:extLst>
          </p:nvPr>
        </p:nvGraphicFramePr>
        <p:xfrm>
          <a:off x="3059832" y="678304"/>
          <a:ext cx="5832648" cy="5933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72998"/>
                <a:gridCol w="3664099"/>
                <a:gridCol w="1495551"/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No.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Jenis</a:t>
                      </a:r>
                      <a:r>
                        <a:rPr lang="en-US" sz="20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20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Indikator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Satuan</a:t>
                      </a:r>
                      <a:endParaRPr lang="en-US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Siswa Baru TK (%SB TK)</a:t>
                      </a:r>
                      <a:endParaRPr lang="pl-PL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AMM/AM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3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Lulusan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(AL)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4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Mengulang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(AU)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5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Angka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Putus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(APS)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6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AB5/AB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7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Rata2 Lama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Belajar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(RLB) 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Tahun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8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Guru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Layak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(% GL)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9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Rasio Siswa per Guru (R-S/G)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Siswa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Guru sertifikasi</a:t>
                      </a:r>
                      <a:r>
                        <a:rPr lang="pt-BR" sz="1600" b="0" i="0" u="none" strike="noStrik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(%GS)</a:t>
                      </a:r>
                      <a:endParaRPr lang="pt-BR" sz="1600" b="0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11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Sekolah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Akreditasi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Minimal B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12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Ruang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Kelas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baik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 (%</a:t>
                      </a:r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RKb</a:t>
                      </a:r>
                      <a:r>
                        <a:rPr lang="en-US" sz="1600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)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13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Perpustakaan baik (%Perpusb)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14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Ruang UKS baik (%RUKSb)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15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% Laboratorium baik (%Labb)</a:t>
                      </a:r>
                      <a:endParaRPr lang="en-US" sz="1600" b="1" i="0" u="none" strike="noStrike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noStrike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anose="02040503050406030204" pitchFamily="18" charset="0"/>
                        </a:rPr>
                        <a:t>Persentase</a:t>
                      </a:r>
                      <a:endParaRPr lang="en-US" sz="1600" b="1" i="0" u="none" strike="noStrik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anose="02040503050406030204" pitchFamily="18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27" name="Right Arrow 26"/>
          <p:cNvSpPr/>
          <p:nvPr/>
        </p:nvSpPr>
        <p:spPr>
          <a:xfrm>
            <a:off x="2699792" y="3645024"/>
            <a:ext cx="360040" cy="360040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341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3992</Words>
  <Application>Microsoft Macintosh PowerPoint</Application>
  <PresentationFormat>On-screen Show (4:3)</PresentationFormat>
  <Paragraphs>875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Abdul Hakim</dc:creator>
  <cp:lastModifiedBy>Putri Nur Winanti</cp:lastModifiedBy>
  <cp:revision>38</cp:revision>
  <dcterms:created xsi:type="dcterms:W3CDTF">2016-03-14T00:37:18Z</dcterms:created>
  <dcterms:modified xsi:type="dcterms:W3CDTF">2017-03-09T06:26:43Z</dcterms:modified>
</cp:coreProperties>
</file>