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</p:sldMasterIdLst>
  <p:notesMasterIdLst>
    <p:notesMasterId r:id="rId45"/>
  </p:notesMasterIdLst>
  <p:sldIdLst>
    <p:sldId id="398" r:id="rId3"/>
    <p:sldId id="442" r:id="rId4"/>
    <p:sldId id="257" r:id="rId5"/>
    <p:sldId id="430" r:id="rId6"/>
    <p:sldId id="431" r:id="rId7"/>
    <p:sldId id="432" r:id="rId8"/>
    <p:sldId id="433" r:id="rId9"/>
    <p:sldId id="324" r:id="rId10"/>
    <p:sldId id="429" r:id="rId11"/>
    <p:sldId id="258" r:id="rId12"/>
    <p:sldId id="373" r:id="rId13"/>
    <p:sldId id="401" r:id="rId14"/>
    <p:sldId id="402" r:id="rId15"/>
    <p:sldId id="418" r:id="rId16"/>
    <p:sldId id="421" r:id="rId17"/>
    <p:sldId id="419" r:id="rId18"/>
    <p:sldId id="420" r:id="rId19"/>
    <p:sldId id="403" r:id="rId20"/>
    <p:sldId id="404" r:id="rId21"/>
    <p:sldId id="391" r:id="rId22"/>
    <p:sldId id="405" r:id="rId23"/>
    <p:sldId id="406" r:id="rId24"/>
    <p:sldId id="425" r:id="rId25"/>
    <p:sldId id="426" r:id="rId26"/>
    <p:sldId id="427" r:id="rId27"/>
    <p:sldId id="428" r:id="rId28"/>
    <p:sldId id="378" r:id="rId29"/>
    <p:sldId id="422" r:id="rId30"/>
    <p:sldId id="424" r:id="rId31"/>
    <p:sldId id="423" r:id="rId32"/>
    <p:sldId id="435" r:id="rId33"/>
    <p:sldId id="434" r:id="rId34"/>
    <p:sldId id="440" r:id="rId35"/>
    <p:sldId id="436" r:id="rId36"/>
    <p:sldId id="437" r:id="rId37"/>
    <p:sldId id="438" r:id="rId38"/>
    <p:sldId id="443" r:id="rId39"/>
    <p:sldId id="441" r:id="rId40"/>
    <p:sldId id="444" r:id="rId41"/>
    <p:sldId id="445" r:id="rId42"/>
    <p:sldId id="446" r:id="rId43"/>
    <p:sldId id="447" r:id="rId44"/>
  </p:sldIdLst>
  <p:sldSz cx="12192000" cy="6858000"/>
  <p:notesSz cx="6858000" cy="9144000"/>
  <p:custDataLst>
    <p:tags r:id="rId46"/>
  </p:custDataLst>
  <p:defaultTextStyle>
    <a:defPPr>
      <a:defRPr lang="id-ID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680" autoAdjust="0"/>
    <p:restoredTop sz="94660"/>
  </p:normalViewPr>
  <p:slideViewPr>
    <p:cSldViewPr snapToGrid="0">
      <p:cViewPr>
        <p:scale>
          <a:sx n="81" d="100"/>
          <a:sy n="81" d="100"/>
        </p:scale>
        <p:origin x="-312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tags" Target="tags/tag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5.2388205380577403E-2"/>
          <c:y val="0.22027697410841801"/>
          <c:w val="0.94518823818897602"/>
          <c:h val="0.404826725463794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effectLst>
              <a:outerShdw blurRad="40000" dist="23000" dir="5400000" sx="82000" sy="82000" rotWithShape="0">
                <a:srgbClr val="000000">
                  <a:alpha val="35000"/>
                </a:srgb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gradFill rotWithShape="1">
                <a:gsLst>
                  <a:gs pos="0">
                    <a:schemeClr val="accent1">
                      <a:shade val="51000"/>
                      <a:satMod val="130000"/>
                    </a:schemeClr>
                  </a:gs>
                  <a:gs pos="80000">
                    <a:schemeClr val="accent1">
                      <a:shade val="93000"/>
                      <a:satMod val="130000"/>
                    </a:schemeClr>
                  </a:gs>
                  <a:gs pos="100000">
                    <a:schemeClr val="accent1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B07A-4C1E-B23C-E50B85039320}"/>
              </c:ext>
            </c:extLst>
          </c:dPt>
          <c:dPt>
            <c:idx val="1"/>
            <c:invertIfNegative val="0"/>
            <c:bubble3D val="0"/>
            <c:spPr>
              <a:gradFill rotWithShape="1">
                <a:gsLst>
                  <a:gs pos="0">
                    <a:schemeClr val="accent2">
                      <a:shade val="51000"/>
                      <a:satMod val="130000"/>
                    </a:schemeClr>
                  </a:gs>
                  <a:gs pos="80000">
                    <a:schemeClr val="accent2">
                      <a:shade val="93000"/>
                      <a:satMod val="130000"/>
                    </a:schemeClr>
                  </a:gs>
                  <a:gs pos="100000">
                    <a:schemeClr val="accent2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B07A-4C1E-B23C-E50B85039320}"/>
              </c:ext>
            </c:extLst>
          </c:dPt>
          <c:dPt>
            <c:idx val="2"/>
            <c:invertIfNegative val="0"/>
            <c:bubble3D val="0"/>
            <c:spPr>
              <a:gradFill rotWithShape="1">
                <a:gsLst>
                  <a:gs pos="0">
                    <a:schemeClr val="accent3">
                      <a:shade val="51000"/>
                      <a:satMod val="130000"/>
                    </a:schemeClr>
                  </a:gs>
                  <a:gs pos="80000">
                    <a:schemeClr val="accent3">
                      <a:shade val="93000"/>
                      <a:satMod val="130000"/>
                    </a:schemeClr>
                  </a:gs>
                  <a:gs pos="100000">
                    <a:schemeClr val="accent3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B07A-4C1E-B23C-E50B85039320}"/>
              </c:ext>
            </c:extLst>
          </c:dPt>
          <c:dPt>
            <c:idx val="3"/>
            <c:invertIfNegative val="0"/>
            <c:bubble3D val="0"/>
            <c:spPr>
              <a:gradFill rotWithShape="1">
                <a:gsLst>
                  <a:gs pos="0">
                    <a:schemeClr val="accent4">
                      <a:shade val="51000"/>
                      <a:satMod val="130000"/>
                    </a:schemeClr>
                  </a:gs>
                  <a:gs pos="80000">
                    <a:schemeClr val="accent4">
                      <a:shade val="93000"/>
                      <a:satMod val="130000"/>
                    </a:schemeClr>
                  </a:gs>
                  <a:gs pos="100000">
                    <a:schemeClr val="accent4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B07A-4C1E-B23C-E50B85039320}"/>
              </c:ext>
            </c:extLst>
          </c:dPt>
          <c:dPt>
            <c:idx val="4"/>
            <c:invertIfNegative val="0"/>
            <c:bubble3D val="0"/>
            <c:spPr>
              <a:gradFill rotWithShape="1">
                <a:gsLst>
                  <a:gs pos="0">
                    <a:schemeClr val="accent5">
                      <a:shade val="51000"/>
                      <a:satMod val="130000"/>
                    </a:schemeClr>
                  </a:gs>
                  <a:gs pos="80000">
                    <a:schemeClr val="accent5">
                      <a:shade val="93000"/>
                      <a:satMod val="130000"/>
                    </a:schemeClr>
                  </a:gs>
                  <a:gs pos="100000">
                    <a:schemeClr val="accent5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B07A-4C1E-B23C-E50B85039320}"/>
              </c:ext>
            </c:extLst>
          </c:dPt>
          <c:dPt>
            <c:idx val="5"/>
            <c:invertIfNegative val="0"/>
            <c:bubble3D val="0"/>
            <c:spPr>
              <a:gradFill rotWithShape="1">
                <a:gsLst>
                  <a:gs pos="0">
                    <a:schemeClr val="accent6">
                      <a:shade val="51000"/>
                      <a:satMod val="130000"/>
                    </a:schemeClr>
                  </a:gs>
                  <a:gs pos="80000">
                    <a:schemeClr val="accent6">
                      <a:shade val="93000"/>
                      <a:satMod val="130000"/>
                    </a:schemeClr>
                  </a:gs>
                  <a:gs pos="100000">
                    <a:schemeClr val="accent6"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B07A-4C1E-B23C-E50B85039320}"/>
              </c:ext>
            </c:extLst>
          </c:dPt>
          <c:dPt>
            <c:idx val="6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B07A-4C1E-B23C-E50B85039320}"/>
              </c:ext>
            </c:extLst>
          </c:dPt>
          <c:dPt>
            <c:idx val="7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B07A-4C1E-B23C-E50B85039320}"/>
              </c:ext>
            </c:extLst>
          </c:dPt>
          <c:dPt>
            <c:idx val="8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B07A-4C1E-B23C-E50B85039320}"/>
              </c:ext>
            </c:extLst>
          </c:dPt>
          <c:dPt>
            <c:idx val="9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B07A-4C1E-B23C-E50B85039320}"/>
              </c:ext>
            </c:extLst>
          </c:dPt>
          <c:dPt>
            <c:idx val="10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B07A-4C1E-B23C-E50B85039320}"/>
              </c:ext>
            </c:extLst>
          </c:dPt>
          <c:dPt>
            <c:idx val="11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6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6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B07A-4C1E-B23C-E50B85039320}"/>
              </c:ext>
            </c:extLst>
          </c:dPt>
          <c:dPt>
            <c:idx val="12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B07A-4C1E-B23C-E50B85039320}"/>
              </c:ext>
            </c:extLst>
          </c:dPt>
          <c:dPt>
            <c:idx val="13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B07A-4C1E-B23C-E50B85039320}"/>
              </c:ext>
            </c:extLst>
          </c:dPt>
          <c:dPt>
            <c:idx val="14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D-B07A-4C1E-B23C-E50B85039320}"/>
              </c:ext>
            </c:extLst>
          </c:dPt>
          <c:dPt>
            <c:idx val="15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F-B07A-4C1E-B23C-E50B85039320}"/>
              </c:ext>
            </c:extLst>
          </c:dPt>
          <c:dPt>
            <c:idx val="16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1-B07A-4C1E-B23C-E50B85039320}"/>
              </c:ext>
            </c:extLst>
          </c:dPt>
          <c:dPt>
            <c:idx val="17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lumOff val="2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80000"/>
                      <a:lumOff val="2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80000"/>
                      <a:lumOff val="2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3-B07A-4C1E-B23C-E50B85039320}"/>
              </c:ext>
            </c:extLst>
          </c:dPt>
          <c:dPt>
            <c:idx val="18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5-B07A-4C1E-B23C-E50B85039320}"/>
              </c:ext>
            </c:extLst>
          </c:dPt>
          <c:dPt>
            <c:idx val="19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7-B07A-4C1E-B23C-E50B85039320}"/>
              </c:ext>
            </c:extLst>
          </c:dPt>
          <c:dPt>
            <c:idx val="20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9-B07A-4C1E-B23C-E50B85039320}"/>
              </c:ext>
            </c:extLst>
          </c:dPt>
          <c:dPt>
            <c:idx val="21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B-B07A-4C1E-B23C-E50B85039320}"/>
              </c:ext>
            </c:extLst>
          </c:dPt>
          <c:dPt>
            <c:idx val="22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D-B07A-4C1E-B23C-E50B85039320}"/>
              </c:ext>
            </c:extLst>
          </c:dPt>
          <c:dPt>
            <c:idx val="23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8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8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8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2F-B07A-4C1E-B23C-E50B85039320}"/>
              </c:ext>
            </c:extLst>
          </c:dPt>
          <c:dPt>
            <c:idx val="24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1-B07A-4C1E-B23C-E50B85039320}"/>
              </c:ext>
            </c:extLst>
          </c:dPt>
          <c:dPt>
            <c:idx val="25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3-B07A-4C1E-B23C-E50B85039320}"/>
              </c:ext>
            </c:extLst>
          </c:dPt>
          <c:dPt>
            <c:idx val="26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5-B07A-4C1E-B23C-E50B85039320}"/>
              </c:ext>
            </c:extLst>
          </c:dPt>
          <c:dPt>
            <c:idx val="27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7-B07A-4C1E-B23C-E50B85039320}"/>
              </c:ext>
            </c:extLst>
          </c:dPt>
          <c:dPt>
            <c:idx val="28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9-B07A-4C1E-B23C-E50B85039320}"/>
              </c:ext>
            </c:extLst>
          </c:dPt>
          <c:dPt>
            <c:idx val="29"/>
            <c:invertIfNegative val="0"/>
            <c:bubble3D val="0"/>
            <c:spPr>
              <a:gradFill rotWithShape="1">
                <a:gsLst>
                  <a:gs pos="0">
                    <a:schemeClr val="accent6">
                      <a:lumMod val="60000"/>
                      <a:lumOff val="40000"/>
                      <a:shade val="51000"/>
                      <a:satMod val="130000"/>
                    </a:schemeClr>
                  </a:gs>
                  <a:gs pos="80000">
                    <a:schemeClr val="accent6">
                      <a:lumMod val="60000"/>
                      <a:lumOff val="40000"/>
                      <a:shade val="93000"/>
                      <a:satMod val="130000"/>
                    </a:schemeClr>
                  </a:gs>
                  <a:gs pos="100000">
                    <a:schemeClr val="accent6">
                      <a:lumMod val="60000"/>
                      <a:lumOff val="4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B-B07A-4C1E-B23C-E50B85039320}"/>
              </c:ext>
            </c:extLst>
          </c:dPt>
          <c:dPt>
            <c:idx val="30"/>
            <c:invertIfNegative val="0"/>
            <c:bubble3D val="0"/>
            <c:spPr>
              <a:gradFill rotWithShape="1">
                <a:gsLst>
                  <a:gs pos="0">
                    <a:schemeClr val="accent1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1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1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D-B07A-4C1E-B23C-E50B85039320}"/>
              </c:ext>
            </c:extLst>
          </c:dPt>
          <c:dPt>
            <c:idx val="31"/>
            <c:invertIfNegative val="0"/>
            <c:bubble3D val="0"/>
            <c:spPr>
              <a:gradFill rotWithShape="1">
                <a:gsLst>
                  <a:gs pos="0">
                    <a:schemeClr val="accent2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2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2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3F-B07A-4C1E-B23C-E50B85039320}"/>
              </c:ext>
            </c:extLst>
          </c:dPt>
          <c:dPt>
            <c:idx val="32"/>
            <c:invertIfNegative val="0"/>
            <c:bubble3D val="0"/>
            <c:spPr>
              <a:gradFill rotWithShape="1">
                <a:gsLst>
                  <a:gs pos="0">
                    <a:schemeClr val="accent3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3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3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1-B07A-4C1E-B23C-E50B85039320}"/>
              </c:ext>
            </c:extLst>
          </c:dPt>
          <c:dPt>
            <c:idx val="33"/>
            <c:invertIfNegative val="0"/>
            <c:bubble3D val="0"/>
            <c:spPr>
              <a:gradFill rotWithShape="1">
                <a:gsLst>
                  <a:gs pos="0">
                    <a:schemeClr val="accent4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4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4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3-B07A-4C1E-B23C-E50B85039320}"/>
              </c:ext>
            </c:extLst>
          </c:dPt>
          <c:dPt>
            <c:idx val="34"/>
            <c:invertIfNegative val="0"/>
            <c:bubble3D val="0"/>
            <c:spPr>
              <a:gradFill rotWithShape="1">
                <a:gsLst>
                  <a:gs pos="0">
                    <a:schemeClr val="accent5">
                      <a:lumMod val="50000"/>
                      <a:shade val="51000"/>
                      <a:satMod val="130000"/>
                    </a:schemeClr>
                  </a:gs>
                  <a:gs pos="80000">
                    <a:schemeClr val="accent5">
                      <a:lumMod val="50000"/>
                      <a:shade val="93000"/>
                      <a:satMod val="130000"/>
                    </a:schemeClr>
                  </a:gs>
                  <a:gs pos="100000">
                    <a:schemeClr val="accent5">
                      <a:lumMod val="50000"/>
                      <a:shade val="94000"/>
                      <a:satMod val="135000"/>
                    </a:schemeClr>
                  </a:gs>
                </a:gsLst>
                <a:lin ang="16200000" scaled="0"/>
              </a:gradFill>
              <a:ln>
                <a:noFill/>
              </a:ln>
              <a:effectLst>
                <a:outerShdw blurRad="40000" dist="23000" dir="5400000" sx="82000" sy="82000" rotWithShape="0">
                  <a:srgbClr val="000000">
                    <a:alpha val="35000"/>
                  </a:srgbClr>
                </a:outerShdw>
              </a:effectLst>
              <a:scene3d>
                <a:camera prst="orthographicFront">
                  <a:rot lat="0" lon="0" rev="0"/>
                </a:camera>
                <a:lightRig rig="threePt" dir="t">
                  <a:rot lat="0" lon="0" rev="1200000"/>
                </a:lightRig>
              </a:scene3d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45-B07A-4C1E-B23C-E50B85039320}"/>
              </c:ext>
            </c:extLst>
          </c:dPt>
          <c:dLbls>
            <c:spPr>
              <a:solidFill>
                <a:srgbClr val="FFFF00"/>
              </a:solidFill>
              <a:ln>
                <a:noFill/>
              </a:ln>
              <a:effectLst/>
            </c:spPr>
            <c:txPr>
              <a:bodyPr rot="-5400000" spcFirstLastPara="1" vertOverflow="ellipsis" wrap="square" lIns="38100" tIns="19050" rIns="38100" bIns="19050" anchor="ctr" anchorCtr="1">
                <a:spAutoFit/>
              </a:bodyPr>
              <a:lstStyle/>
              <a:p>
                <a:pPr>
                  <a:defRPr sz="1197" b="1" i="1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Sheet1!$A$2:$A$36</c:f>
              <c:strCache>
                <c:ptCount val="34"/>
                <c:pt idx="0">
                  <c:v>KEPULAUAN RIAU</c:v>
                </c:pt>
                <c:pt idx="1">
                  <c:v>DKI JAKARTA</c:v>
                </c:pt>
                <c:pt idx="2">
                  <c:v>BANGKA BELITUNG</c:v>
                </c:pt>
                <c:pt idx="3">
                  <c:v>GORONTALO</c:v>
                </c:pt>
                <c:pt idx="4">
                  <c:v>DI YOGYAKARTA</c:v>
                </c:pt>
                <c:pt idx="5">
                  <c:v>NUSA TENGGARA BARAT</c:v>
                </c:pt>
                <c:pt idx="6">
                  <c:v>JAWA TENGAH</c:v>
                </c:pt>
                <c:pt idx="7">
                  <c:v>KALIMANTAN SELATAN</c:v>
                </c:pt>
                <c:pt idx="8">
                  <c:v>ACEH</c:v>
                </c:pt>
                <c:pt idx="9">
                  <c:v>JAMBI</c:v>
                </c:pt>
                <c:pt idx="10">
                  <c:v>KALIMANTAN TIMUR</c:v>
                </c:pt>
                <c:pt idx="11">
                  <c:v>BANTEN</c:v>
                </c:pt>
                <c:pt idx="12">
                  <c:v>RIAU</c:v>
                </c:pt>
                <c:pt idx="13">
                  <c:v>SUMATERA BARAT</c:v>
                </c:pt>
                <c:pt idx="14">
                  <c:v>BALI</c:v>
                </c:pt>
                <c:pt idx="15">
                  <c:v>JAWA TIMUR</c:v>
                </c:pt>
                <c:pt idx="16">
                  <c:v>BENGKULU</c:v>
                </c:pt>
                <c:pt idx="17">
                  <c:v>KALIMANTAN BARAT</c:v>
                </c:pt>
                <c:pt idx="18">
                  <c:v>SULAWESI SELATAN</c:v>
                </c:pt>
                <c:pt idx="19">
                  <c:v>JAWA BARAT</c:v>
                </c:pt>
                <c:pt idx="20">
                  <c:v>SULAWESI BARAT</c:v>
                </c:pt>
                <c:pt idx="21">
                  <c:v>PAPUA BARAT</c:v>
                </c:pt>
                <c:pt idx="22">
                  <c:v>LAMPUNG</c:v>
                </c:pt>
                <c:pt idx="23">
                  <c:v>PAPUA</c:v>
                </c:pt>
                <c:pt idx="24">
                  <c:v>KALIMANTAN TENGAH</c:v>
                </c:pt>
                <c:pt idx="25">
                  <c:v>SULAWESI UTARA</c:v>
                </c:pt>
                <c:pt idx="26">
                  <c:v>SULAWESI TENGGARA</c:v>
                </c:pt>
                <c:pt idx="27">
                  <c:v>SULAWESI TENGAH</c:v>
                </c:pt>
                <c:pt idx="28">
                  <c:v>SUMATERA SELATAN</c:v>
                </c:pt>
                <c:pt idx="29">
                  <c:v>SUMATERA UTARA</c:v>
                </c:pt>
                <c:pt idx="30">
                  <c:v>MALUKU UTARA</c:v>
                </c:pt>
                <c:pt idx="31">
                  <c:v>KALIMANTAN UTARA</c:v>
                </c:pt>
                <c:pt idx="32">
                  <c:v>MALUKU</c:v>
                </c:pt>
                <c:pt idx="33">
                  <c:v>NUSA TENGGARA TIMUR</c:v>
                </c:pt>
              </c:strCache>
            </c:strRef>
          </c:cat>
          <c:val>
            <c:numRef>
              <c:f>Sheet1!$B$2:$B$36</c:f>
              <c:numCache>
                <c:formatCode>0.00</c:formatCode>
                <c:ptCount val="35"/>
                <c:pt idx="0">
                  <c:v>51.888809693513828</c:v>
                </c:pt>
                <c:pt idx="1">
                  <c:v>38.702928870292901</c:v>
                </c:pt>
                <c:pt idx="2">
                  <c:v>32.232142857142861</c:v>
                </c:pt>
                <c:pt idx="3">
                  <c:v>31.327953044754221</c:v>
                </c:pt>
                <c:pt idx="4">
                  <c:v>29.27470875610673</c:v>
                </c:pt>
                <c:pt idx="5">
                  <c:v>27.408710954685439</c:v>
                </c:pt>
                <c:pt idx="6">
                  <c:v>27.38522310451852</c:v>
                </c:pt>
                <c:pt idx="7">
                  <c:v>25.5</c:v>
                </c:pt>
                <c:pt idx="8">
                  <c:v>23.796636381210121</c:v>
                </c:pt>
                <c:pt idx="9">
                  <c:v>21.330609862853809</c:v>
                </c:pt>
                <c:pt idx="10">
                  <c:v>20.365168539325779</c:v>
                </c:pt>
                <c:pt idx="11">
                  <c:v>19.048966883668271</c:v>
                </c:pt>
                <c:pt idx="12">
                  <c:v>18.0303313986145</c:v>
                </c:pt>
                <c:pt idx="13">
                  <c:v>16.957005189028909</c:v>
                </c:pt>
                <c:pt idx="14">
                  <c:v>16.51405115251027</c:v>
                </c:pt>
                <c:pt idx="15">
                  <c:v>14.81912379567351</c:v>
                </c:pt>
                <c:pt idx="16">
                  <c:v>14.24242424242424</c:v>
                </c:pt>
                <c:pt idx="17">
                  <c:v>14.020215194000651</c:v>
                </c:pt>
                <c:pt idx="18">
                  <c:v>13.57682060390764</c:v>
                </c:pt>
                <c:pt idx="19">
                  <c:v>13.444072245053009</c:v>
                </c:pt>
                <c:pt idx="20">
                  <c:v>13.26860841423948</c:v>
                </c:pt>
                <c:pt idx="21">
                  <c:v>12.86425017768302</c:v>
                </c:pt>
                <c:pt idx="22">
                  <c:v>10.727406318883171</c:v>
                </c:pt>
                <c:pt idx="23">
                  <c:v>10.184895017235981</c:v>
                </c:pt>
                <c:pt idx="24">
                  <c:v>10.143769968051121</c:v>
                </c:pt>
                <c:pt idx="25">
                  <c:v>9.6043491392328484</c:v>
                </c:pt>
                <c:pt idx="26">
                  <c:v>8.8965915655690395</c:v>
                </c:pt>
                <c:pt idx="27">
                  <c:v>8.8176850471932493</c:v>
                </c:pt>
                <c:pt idx="28">
                  <c:v>8.7429252308608731</c:v>
                </c:pt>
                <c:pt idx="29">
                  <c:v>8.7144089732527981</c:v>
                </c:pt>
                <c:pt idx="30">
                  <c:v>7.9039519759879866</c:v>
                </c:pt>
                <c:pt idx="31">
                  <c:v>7.8602620087336303</c:v>
                </c:pt>
                <c:pt idx="32">
                  <c:v>7.7009345794392354</c:v>
                </c:pt>
                <c:pt idx="33">
                  <c:v>6.6204024982650864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46-B07A-4C1E-B23C-E50B8503932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6"/>
        <c:axId val="59781888"/>
        <c:axId val="59827712"/>
      </c:barChart>
      <c:catAx>
        <c:axId val="5978188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12700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0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827712"/>
        <c:crosses val="autoZero"/>
        <c:auto val="1"/>
        <c:lblAlgn val="ctr"/>
        <c:lblOffset val="100"/>
        <c:noMultiLvlLbl val="0"/>
      </c:catAx>
      <c:valAx>
        <c:axId val="59827712"/>
        <c:scaling>
          <c:orientation val="minMax"/>
          <c:max val="100"/>
          <c:min val="0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.00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59781888"/>
        <c:crosses val="autoZero"/>
        <c:crossBetween val="between"/>
        <c:majorUnit val="25"/>
        <c:minorUnit val="10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8641022-247F-DE4B-AFCE-C4C0535C5321}" type="doc">
      <dgm:prSet loTypeId="urn:microsoft.com/office/officeart/2005/8/layout/cycle3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276B1248-44F9-CE42-8B54-4E42EEC5864A}">
      <dgm:prSet phldrT="[Text]"/>
      <dgm:spPr/>
      <dgm:t>
        <a:bodyPr/>
        <a:lstStyle/>
        <a:p>
          <a:r>
            <a:rPr lang="en-US" dirty="0" err="1" smtClean="0"/>
            <a:t>Profesional</a:t>
          </a:r>
          <a:r>
            <a:rPr lang="en-US" dirty="0" smtClean="0"/>
            <a:t> Development</a:t>
          </a:r>
          <a:endParaRPr lang="en-US" dirty="0"/>
        </a:p>
      </dgm:t>
    </dgm:pt>
    <dgm:pt modelId="{2DA38FE2-32C6-2447-950E-BD98A9596C45}" type="parTrans" cxnId="{DEACE0EC-8BDF-714A-8EB8-F1D0A27AD9DF}">
      <dgm:prSet/>
      <dgm:spPr/>
      <dgm:t>
        <a:bodyPr/>
        <a:lstStyle/>
        <a:p>
          <a:endParaRPr lang="en-US"/>
        </a:p>
      </dgm:t>
    </dgm:pt>
    <dgm:pt modelId="{471DB3D6-B376-B44D-BCAA-2FD13B32256C}" type="sibTrans" cxnId="{DEACE0EC-8BDF-714A-8EB8-F1D0A27AD9DF}">
      <dgm:prSet/>
      <dgm:spPr/>
      <dgm:t>
        <a:bodyPr/>
        <a:lstStyle/>
        <a:p>
          <a:endParaRPr lang="en-US"/>
        </a:p>
      </dgm:t>
    </dgm:pt>
    <dgm:pt modelId="{59425C7E-8ED2-0648-800F-EF1F920BC2C6}">
      <dgm:prSet phldrT="[Text]"/>
      <dgm:spPr/>
      <dgm:t>
        <a:bodyPr/>
        <a:lstStyle/>
        <a:p>
          <a:r>
            <a:rPr lang="en-US" dirty="0" smtClean="0"/>
            <a:t>Community Building</a:t>
          </a:r>
          <a:endParaRPr lang="en-US" dirty="0"/>
        </a:p>
      </dgm:t>
    </dgm:pt>
    <dgm:pt modelId="{B9056388-1E9D-A240-B057-8AC45A70BCE3}" type="parTrans" cxnId="{DA599BCB-9D72-FA4F-A465-D5EB155B7B0D}">
      <dgm:prSet/>
      <dgm:spPr/>
      <dgm:t>
        <a:bodyPr/>
        <a:lstStyle/>
        <a:p>
          <a:endParaRPr lang="en-US"/>
        </a:p>
      </dgm:t>
    </dgm:pt>
    <dgm:pt modelId="{59B7A365-EE4D-0A4F-B22F-7A64948E9C46}" type="sibTrans" cxnId="{DA599BCB-9D72-FA4F-A465-D5EB155B7B0D}">
      <dgm:prSet/>
      <dgm:spPr/>
      <dgm:t>
        <a:bodyPr/>
        <a:lstStyle/>
        <a:p>
          <a:endParaRPr lang="en-US"/>
        </a:p>
      </dgm:t>
    </dgm:pt>
    <dgm:pt modelId="{949C0122-6CCF-EB46-91DB-3E51FEB82CDA}">
      <dgm:prSet phldrT="[Text]"/>
      <dgm:spPr/>
      <dgm:t>
        <a:bodyPr/>
        <a:lstStyle/>
        <a:p>
          <a:r>
            <a:rPr lang="en-US" dirty="0" smtClean="0"/>
            <a:t>Open Educational Resources</a:t>
          </a:r>
          <a:endParaRPr lang="en-US" dirty="0"/>
        </a:p>
      </dgm:t>
    </dgm:pt>
    <dgm:pt modelId="{F0808883-48BA-1447-B0AC-6A87DB8D81FD}" type="parTrans" cxnId="{EDA25232-ADAF-6649-99E2-D829EFF92A3E}">
      <dgm:prSet/>
      <dgm:spPr/>
      <dgm:t>
        <a:bodyPr/>
        <a:lstStyle/>
        <a:p>
          <a:endParaRPr lang="en-US"/>
        </a:p>
      </dgm:t>
    </dgm:pt>
    <dgm:pt modelId="{2A9B1E81-6934-774E-BEF7-5E319F8E28B4}" type="sibTrans" cxnId="{EDA25232-ADAF-6649-99E2-D829EFF92A3E}">
      <dgm:prSet/>
      <dgm:spPr/>
      <dgm:t>
        <a:bodyPr/>
        <a:lstStyle/>
        <a:p>
          <a:endParaRPr lang="en-US"/>
        </a:p>
      </dgm:t>
    </dgm:pt>
    <dgm:pt modelId="{5716F587-9D5F-174E-8C10-4725C347794A}">
      <dgm:prSet phldrT="[Text]"/>
      <dgm:spPr/>
      <dgm:t>
        <a:bodyPr/>
        <a:lstStyle/>
        <a:p>
          <a:r>
            <a:rPr lang="en-US" dirty="0" smtClean="0"/>
            <a:t>Quality &amp; Evaluation</a:t>
          </a:r>
          <a:endParaRPr lang="en-US" dirty="0"/>
        </a:p>
      </dgm:t>
    </dgm:pt>
    <dgm:pt modelId="{2D5212F9-C769-D94C-B258-7A30A68CE8B3}" type="parTrans" cxnId="{81B40C81-97B0-034E-B8B8-F60F8BB21000}">
      <dgm:prSet/>
      <dgm:spPr/>
      <dgm:t>
        <a:bodyPr/>
        <a:lstStyle/>
        <a:p>
          <a:endParaRPr lang="en-US"/>
        </a:p>
      </dgm:t>
    </dgm:pt>
    <dgm:pt modelId="{34BE9295-9BD7-1A4A-8C3A-B7A428F69FCD}" type="sibTrans" cxnId="{81B40C81-97B0-034E-B8B8-F60F8BB21000}">
      <dgm:prSet/>
      <dgm:spPr/>
      <dgm:t>
        <a:bodyPr/>
        <a:lstStyle/>
        <a:p>
          <a:endParaRPr lang="en-US"/>
        </a:p>
      </dgm:t>
    </dgm:pt>
    <dgm:pt modelId="{E1AE9554-3B37-C347-83FB-B7BE876E2684}" type="pres">
      <dgm:prSet presAssocID="{08641022-247F-DE4B-AFCE-C4C0535C5321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id-ID"/>
        </a:p>
      </dgm:t>
    </dgm:pt>
    <dgm:pt modelId="{BB75C65C-651B-5947-9642-3D9DF57EC412}" type="pres">
      <dgm:prSet presAssocID="{08641022-247F-DE4B-AFCE-C4C0535C5321}" presName="cycle" presStyleCnt="0"/>
      <dgm:spPr/>
      <dgm:t>
        <a:bodyPr/>
        <a:lstStyle/>
        <a:p>
          <a:endParaRPr lang="en-US"/>
        </a:p>
      </dgm:t>
    </dgm:pt>
    <dgm:pt modelId="{EEF485FE-C066-9148-843E-7D526172622C}" type="pres">
      <dgm:prSet presAssocID="{276B1248-44F9-CE42-8B54-4E42EEC5864A}" presName="nodeFirstNode" presStyleLbl="node1" presStyleIdx="0" presStyleCnt="4" custRadScaleRad="100008" custRadScaleInc="99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8363673-1070-A149-B0D1-44C8217D4902}" type="pres">
      <dgm:prSet presAssocID="{471DB3D6-B376-B44D-BCAA-2FD13B32256C}" presName="sibTransFirstNode" presStyleLbl="bgShp" presStyleIdx="0" presStyleCnt="1"/>
      <dgm:spPr/>
      <dgm:t>
        <a:bodyPr/>
        <a:lstStyle/>
        <a:p>
          <a:endParaRPr lang="id-ID"/>
        </a:p>
      </dgm:t>
    </dgm:pt>
    <dgm:pt modelId="{9B60A38C-513B-CC40-B9E5-6EF7C9FC2152}" type="pres">
      <dgm:prSet presAssocID="{59425C7E-8ED2-0648-800F-EF1F920BC2C6}" presName="nodeFollowingNodes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01C3B9A1-4DD1-7F4C-A2D2-50D8125FDDC2}" type="pres">
      <dgm:prSet presAssocID="{949C0122-6CCF-EB46-91DB-3E51FEB82CDA}" presName="nodeFollowingNodes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  <dgm:pt modelId="{4D15D5E5-7C46-F24A-A0B7-CE72A71CE5EA}" type="pres">
      <dgm:prSet presAssocID="{5716F587-9D5F-174E-8C10-4725C347794A}" presName="nodeFollowingNodes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id-ID"/>
        </a:p>
      </dgm:t>
    </dgm:pt>
  </dgm:ptLst>
  <dgm:cxnLst>
    <dgm:cxn modelId="{CD2ADF1A-E266-B44C-BED5-DDCDA565D7BF}" type="presOf" srcId="{08641022-247F-DE4B-AFCE-C4C0535C5321}" destId="{E1AE9554-3B37-C347-83FB-B7BE876E2684}" srcOrd="0" destOrd="0" presId="urn:microsoft.com/office/officeart/2005/8/layout/cycle3"/>
    <dgm:cxn modelId="{61EADC19-4F43-7C49-9496-D0CA47F8B301}" type="presOf" srcId="{949C0122-6CCF-EB46-91DB-3E51FEB82CDA}" destId="{01C3B9A1-4DD1-7F4C-A2D2-50D8125FDDC2}" srcOrd="0" destOrd="0" presId="urn:microsoft.com/office/officeart/2005/8/layout/cycle3"/>
    <dgm:cxn modelId="{81B40C81-97B0-034E-B8B8-F60F8BB21000}" srcId="{08641022-247F-DE4B-AFCE-C4C0535C5321}" destId="{5716F587-9D5F-174E-8C10-4725C347794A}" srcOrd="3" destOrd="0" parTransId="{2D5212F9-C769-D94C-B258-7A30A68CE8B3}" sibTransId="{34BE9295-9BD7-1A4A-8C3A-B7A428F69FCD}"/>
    <dgm:cxn modelId="{DA599BCB-9D72-FA4F-A465-D5EB155B7B0D}" srcId="{08641022-247F-DE4B-AFCE-C4C0535C5321}" destId="{59425C7E-8ED2-0648-800F-EF1F920BC2C6}" srcOrd="1" destOrd="0" parTransId="{B9056388-1E9D-A240-B057-8AC45A70BCE3}" sibTransId="{59B7A365-EE4D-0A4F-B22F-7A64948E9C46}"/>
    <dgm:cxn modelId="{D555BCF6-D63D-5349-8FB5-B5AB05DE3F8E}" type="presOf" srcId="{5716F587-9D5F-174E-8C10-4725C347794A}" destId="{4D15D5E5-7C46-F24A-A0B7-CE72A71CE5EA}" srcOrd="0" destOrd="0" presId="urn:microsoft.com/office/officeart/2005/8/layout/cycle3"/>
    <dgm:cxn modelId="{EDA25232-ADAF-6649-99E2-D829EFF92A3E}" srcId="{08641022-247F-DE4B-AFCE-C4C0535C5321}" destId="{949C0122-6CCF-EB46-91DB-3E51FEB82CDA}" srcOrd="2" destOrd="0" parTransId="{F0808883-48BA-1447-B0AC-6A87DB8D81FD}" sibTransId="{2A9B1E81-6934-774E-BEF7-5E319F8E28B4}"/>
    <dgm:cxn modelId="{4E1DFC2A-DB08-2941-8E92-610379E3A94A}" type="presOf" srcId="{471DB3D6-B376-B44D-BCAA-2FD13B32256C}" destId="{F8363673-1070-A149-B0D1-44C8217D4902}" srcOrd="0" destOrd="0" presId="urn:microsoft.com/office/officeart/2005/8/layout/cycle3"/>
    <dgm:cxn modelId="{FC452E62-72D2-0C4E-9D95-AB69999AC438}" type="presOf" srcId="{276B1248-44F9-CE42-8B54-4E42EEC5864A}" destId="{EEF485FE-C066-9148-843E-7D526172622C}" srcOrd="0" destOrd="0" presId="urn:microsoft.com/office/officeart/2005/8/layout/cycle3"/>
    <dgm:cxn modelId="{DEACE0EC-8BDF-714A-8EB8-F1D0A27AD9DF}" srcId="{08641022-247F-DE4B-AFCE-C4C0535C5321}" destId="{276B1248-44F9-CE42-8B54-4E42EEC5864A}" srcOrd="0" destOrd="0" parTransId="{2DA38FE2-32C6-2447-950E-BD98A9596C45}" sibTransId="{471DB3D6-B376-B44D-BCAA-2FD13B32256C}"/>
    <dgm:cxn modelId="{C9234487-E206-104F-A2B5-34A0C49BD662}" type="presOf" srcId="{59425C7E-8ED2-0648-800F-EF1F920BC2C6}" destId="{9B60A38C-513B-CC40-B9E5-6EF7C9FC2152}" srcOrd="0" destOrd="0" presId="urn:microsoft.com/office/officeart/2005/8/layout/cycle3"/>
    <dgm:cxn modelId="{624A9985-E7DA-1443-99CF-2DD7447B4A36}" type="presParOf" srcId="{E1AE9554-3B37-C347-83FB-B7BE876E2684}" destId="{BB75C65C-651B-5947-9642-3D9DF57EC412}" srcOrd="0" destOrd="0" presId="urn:microsoft.com/office/officeart/2005/8/layout/cycle3"/>
    <dgm:cxn modelId="{B5892AAC-38CF-484A-A836-365D7CDD0460}" type="presParOf" srcId="{BB75C65C-651B-5947-9642-3D9DF57EC412}" destId="{EEF485FE-C066-9148-843E-7D526172622C}" srcOrd="0" destOrd="0" presId="urn:microsoft.com/office/officeart/2005/8/layout/cycle3"/>
    <dgm:cxn modelId="{4E31E578-006B-0248-90E9-35B725E4CDA5}" type="presParOf" srcId="{BB75C65C-651B-5947-9642-3D9DF57EC412}" destId="{F8363673-1070-A149-B0D1-44C8217D4902}" srcOrd="1" destOrd="0" presId="urn:microsoft.com/office/officeart/2005/8/layout/cycle3"/>
    <dgm:cxn modelId="{4D65E0DB-CA69-E248-8E8A-531A2D72BD3C}" type="presParOf" srcId="{BB75C65C-651B-5947-9642-3D9DF57EC412}" destId="{9B60A38C-513B-CC40-B9E5-6EF7C9FC2152}" srcOrd="2" destOrd="0" presId="urn:microsoft.com/office/officeart/2005/8/layout/cycle3"/>
    <dgm:cxn modelId="{7A5FD8CE-B12C-FC4C-A423-AEB01192CD63}" type="presParOf" srcId="{BB75C65C-651B-5947-9642-3D9DF57EC412}" destId="{01C3B9A1-4DD1-7F4C-A2D2-50D8125FDDC2}" srcOrd="3" destOrd="0" presId="urn:microsoft.com/office/officeart/2005/8/layout/cycle3"/>
    <dgm:cxn modelId="{05A5F043-F8E6-9E4E-B134-B0585D111BD3}" type="presParOf" srcId="{BB75C65C-651B-5947-9642-3D9DF57EC412}" destId="{4D15D5E5-7C46-F24A-A0B7-CE72A71CE5EA}" srcOrd="4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3811CDC-D898-4F21-AE37-FD724AC0AA50}" type="doc">
      <dgm:prSet loTypeId="urn:microsoft.com/office/officeart/2005/8/layout/lProcess2" loCatId="relationship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21D93131-E0BF-421A-946A-447DAA315F3B}">
      <dgm:prSet custT="1"/>
      <dgm:spPr>
        <a:solidFill>
          <a:srgbClr val="002060"/>
        </a:solidFill>
      </dgm:spPr>
      <dgm:t>
        <a:bodyPr/>
        <a:lstStyle/>
        <a:p>
          <a:pPr rtl="0"/>
          <a:r>
            <a:rPr lang="en-US" sz="2800" b="1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Asinkronous</a:t>
          </a:r>
          <a:endParaRPr lang="en-US" sz="2800" b="1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E083A115-E83B-4394-97CD-664ED737AF15}" type="parTrans" cxnId="{5797F07D-B0E5-44C5-908C-17231A5485BF}">
      <dgm:prSet/>
      <dgm:spPr/>
      <dgm:t>
        <a:bodyPr/>
        <a:lstStyle/>
        <a:p>
          <a:endParaRPr lang="en-US"/>
        </a:p>
      </dgm:t>
    </dgm:pt>
    <dgm:pt modelId="{E7FCF1FC-29B5-4017-A615-A7EEE2DD7FC3}" type="sibTrans" cxnId="{5797F07D-B0E5-44C5-908C-17231A5485BF}">
      <dgm:prSet/>
      <dgm:spPr/>
      <dgm:t>
        <a:bodyPr/>
        <a:lstStyle/>
        <a:p>
          <a:endParaRPr lang="en-US"/>
        </a:p>
      </dgm:t>
    </dgm:pt>
    <dgm:pt modelId="{2ABB35AF-12CA-4F86-976F-E492C8964336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Mempelajari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materi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terstruktur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E78AF592-5608-4CAD-A491-F7876D51A961}" type="parTrans" cxnId="{C2636721-28D2-4733-9FBB-E58158D49AC6}">
      <dgm:prSet/>
      <dgm:spPr/>
      <dgm:t>
        <a:bodyPr/>
        <a:lstStyle/>
        <a:p>
          <a:endParaRPr lang="en-US"/>
        </a:p>
      </dgm:t>
    </dgm:pt>
    <dgm:pt modelId="{EAEF1776-46CA-434F-A6CB-E04A09D68C42}" type="sibTrans" cxnId="{C2636721-28D2-4733-9FBB-E58158D49AC6}">
      <dgm:prSet/>
      <dgm:spPr/>
      <dgm:t>
        <a:bodyPr/>
        <a:lstStyle/>
        <a:p>
          <a:endParaRPr lang="en-US"/>
        </a:p>
      </dgm:t>
    </dgm:pt>
    <dgm:pt modelId="{6C1F2EF9-8375-4C9E-A735-DFFE3E1DE35E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awal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0A178787-B963-4025-B9D4-149D1B584BA9}" type="parTrans" cxnId="{C94D80FA-AD4E-4A2C-8086-ABE1EC0E0F88}">
      <dgm:prSet/>
      <dgm:spPr/>
      <dgm:t>
        <a:bodyPr/>
        <a:lstStyle/>
        <a:p>
          <a:endParaRPr lang="en-US"/>
        </a:p>
      </dgm:t>
    </dgm:pt>
    <dgm:pt modelId="{E1DC92BF-2236-48AB-AFFC-BB8F948E2F4E}" type="sibTrans" cxnId="{C94D80FA-AD4E-4A2C-8086-ABE1EC0E0F88}">
      <dgm:prSet/>
      <dgm:spPr/>
      <dgm:t>
        <a:bodyPr/>
        <a:lstStyle/>
        <a:p>
          <a:endParaRPr lang="en-US"/>
        </a:p>
      </dgm:t>
    </dgm:pt>
    <dgm:pt modelId="{9F72E38F-E2A0-47BA-9912-7406E720A53F}">
      <dgm:prSet custT="1"/>
      <dgm:spPr>
        <a:solidFill>
          <a:srgbClr val="002060"/>
        </a:solidFill>
      </dgm:spPr>
      <dgm:t>
        <a:bodyPr/>
        <a:lstStyle/>
        <a:p>
          <a:pPr marL="0" indent="0" rtl="0"/>
          <a:r>
            <a:rPr lang="en-US" sz="3200" b="1">
              <a:solidFill>
                <a:srgbClr val="FFFF00"/>
              </a:solidFill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Sinkronous</a:t>
          </a:r>
          <a:endParaRPr lang="en-US" sz="3200" b="1" dirty="0">
            <a:solidFill>
              <a:srgbClr val="FFFF00"/>
            </a:solidFill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9838EA3-2636-4AD9-9743-40F925BA3F32}" type="parTrans" cxnId="{C8ECEB87-724A-402F-9CE7-2B0A2200103D}">
      <dgm:prSet/>
      <dgm:spPr/>
      <dgm:t>
        <a:bodyPr/>
        <a:lstStyle/>
        <a:p>
          <a:endParaRPr lang="en-US"/>
        </a:p>
      </dgm:t>
    </dgm:pt>
    <dgm:pt modelId="{57FE82B1-DF2F-41E5-8B55-149E0BF14735}" type="sibTrans" cxnId="{C8ECEB87-724A-402F-9CE7-2B0A2200103D}">
      <dgm:prSet/>
      <dgm:spPr/>
      <dgm:t>
        <a:bodyPr/>
        <a:lstStyle/>
        <a:p>
          <a:endParaRPr lang="en-US"/>
        </a:p>
      </dgm:t>
    </dgm:pt>
    <dgm:pt modelId="{2C35FB84-C461-4CA0-B648-D3A1BF08F59D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Tutorial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maya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terjadwal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DC2F02D9-FC28-4CC4-9C5F-DD81BE68210E}" type="parTrans" cxnId="{BE5766A6-B12F-448F-9083-D80CC39B5F87}">
      <dgm:prSet/>
      <dgm:spPr/>
      <dgm:t>
        <a:bodyPr/>
        <a:lstStyle/>
        <a:p>
          <a:endParaRPr lang="en-US"/>
        </a:p>
      </dgm:t>
    </dgm:pt>
    <dgm:pt modelId="{F16156A4-4881-40C9-9AFD-FEF699A485D3}" type="sibTrans" cxnId="{BE5766A6-B12F-448F-9083-D80CC39B5F87}">
      <dgm:prSet/>
      <dgm:spPr/>
      <dgm:t>
        <a:bodyPr/>
        <a:lstStyle/>
        <a:p>
          <a:endParaRPr lang="en-US"/>
        </a:p>
      </dgm:t>
    </dgm:pt>
    <dgm:pt modelId="{AA063961-8450-4E89-A092-38CEC43F6730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Video conference</a:t>
          </a:r>
        </a:p>
      </dgm:t>
    </dgm:pt>
    <dgm:pt modelId="{09E9881B-3712-49F8-8ABC-5D3F15AF2BAC}" type="parTrans" cxnId="{DCF2E664-B801-4DFF-A536-070D3C015504}">
      <dgm:prSet/>
      <dgm:spPr/>
      <dgm:t>
        <a:bodyPr/>
        <a:lstStyle/>
        <a:p>
          <a:endParaRPr lang="en-US"/>
        </a:p>
      </dgm:t>
    </dgm:pt>
    <dgm:pt modelId="{BA2DEC49-DCA5-4242-8920-51A39483F663}" type="sibTrans" cxnId="{DCF2E664-B801-4DFF-A536-070D3C015504}">
      <dgm:prSet/>
      <dgm:spPr/>
      <dgm:t>
        <a:bodyPr/>
        <a:lstStyle/>
        <a:p>
          <a:endParaRPr lang="en-US"/>
        </a:p>
      </dgm:t>
    </dgm:pt>
    <dgm:pt modelId="{9E5B52EF-120D-4B77-9BB4-112AB50B9795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inti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CD7FEC5F-C880-46CC-A84F-CB2DD6209CF4}" type="parTrans" cxnId="{6FE82786-02F1-427A-A9DE-E0D84FAC2119}">
      <dgm:prSet/>
      <dgm:spPr/>
      <dgm:t>
        <a:bodyPr/>
        <a:lstStyle/>
        <a:p>
          <a:endParaRPr lang="en-US"/>
        </a:p>
      </dgm:t>
    </dgm:pt>
    <dgm:pt modelId="{AA739B0C-5927-426F-9B7C-5DB004E71827}" type="sibTrans" cxnId="{6FE82786-02F1-427A-A9DE-E0D84FAC2119}">
      <dgm:prSet/>
      <dgm:spPr/>
      <dgm:t>
        <a:bodyPr/>
        <a:lstStyle/>
        <a:p>
          <a:endParaRPr lang="en-US"/>
        </a:p>
      </dgm:t>
    </dgm:pt>
    <dgm:pt modelId="{95D3B4EE-A4A8-43AD-84BE-16D05C625378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Kegiatan</a:t>
          </a:r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 </a:t>
          </a:r>
          <a:r>
            <a:rPr lang="en-US" sz="2000" dirty="0" err="1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penutup</a:t>
          </a:r>
          <a:endParaRPr lang="en-US" sz="2000" dirty="0">
            <a:effectLst/>
            <a:latin typeface="Segoe UI" panose="020B0502040204020203" pitchFamily="34" charset="0"/>
            <a:ea typeface="Segoe UI" panose="020B0502040204020203" pitchFamily="34" charset="0"/>
            <a:cs typeface="Segoe UI" panose="020B0502040204020203" pitchFamily="34" charset="0"/>
          </a:endParaRPr>
        </a:p>
      </dgm:t>
    </dgm:pt>
    <dgm:pt modelId="{599AE4BF-9B59-4932-970D-C7B0C98A0D96}" type="parTrans" cxnId="{141A241F-DDDC-4FB6-840A-9E2BEB5607C0}">
      <dgm:prSet/>
      <dgm:spPr/>
      <dgm:t>
        <a:bodyPr/>
        <a:lstStyle/>
        <a:p>
          <a:endParaRPr lang="en-US"/>
        </a:p>
      </dgm:t>
    </dgm:pt>
    <dgm:pt modelId="{3686D34E-83D4-407A-8ABD-33180D89167D}" type="sibTrans" cxnId="{141A241F-DDDC-4FB6-840A-9E2BEB5607C0}">
      <dgm:prSet/>
      <dgm:spPr/>
      <dgm:t>
        <a:bodyPr/>
        <a:lstStyle/>
        <a:p>
          <a:endParaRPr lang="en-US"/>
        </a:p>
      </dgm:t>
    </dgm:pt>
    <dgm:pt modelId="{BA28E3B7-825A-40DA-B17F-73591E513B43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Chatting</a:t>
          </a:r>
        </a:p>
      </dgm:t>
    </dgm:pt>
    <dgm:pt modelId="{80BE765C-E309-4C95-84E3-90F88AEAC202}" type="parTrans" cxnId="{2DCF342B-6032-4C60-824C-79FD81759560}">
      <dgm:prSet/>
      <dgm:spPr/>
      <dgm:t>
        <a:bodyPr/>
        <a:lstStyle/>
        <a:p>
          <a:endParaRPr lang="en-US"/>
        </a:p>
      </dgm:t>
    </dgm:pt>
    <dgm:pt modelId="{2B01C40C-8C9B-4F51-AF67-3AF156BEDDEC}" type="sibTrans" cxnId="{2DCF342B-6032-4C60-824C-79FD81759560}">
      <dgm:prSet/>
      <dgm:spPr/>
      <dgm:t>
        <a:bodyPr/>
        <a:lstStyle/>
        <a:p>
          <a:endParaRPr lang="en-US"/>
        </a:p>
      </dgm:t>
    </dgm:pt>
    <dgm:pt modelId="{A468F23B-8AC1-4C3E-B37D-0B4DCCA63DBA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Desktop sharing</a:t>
          </a:r>
        </a:p>
      </dgm:t>
    </dgm:pt>
    <dgm:pt modelId="{75C6582A-F563-4347-9E8C-B183E74F60C7}" type="parTrans" cxnId="{DDBB8F13-CFA5-4304-8A41-5B45D05A0F36}">
      <dgm:prSet/>
      <dgm:spPr/>
      <dgm:t>
        <a:bodyPr/>
        <a:lstStyle/>
        <a:p>
          <a:endParaRPr lang="en-US"/>
        </a:p>
      </dgm:t>
    </dgm:pt>
    <dgm:pt modelId="{B4245554-9F82-4598-853A-06983D1ED65E}" type="sibTrans" cxnId="{DDBB8F13-CFA5-4304-8A41-5B45D05A0F36}">
      <dgm:prSet/>
      <dgm:spPr/>
      <dgm:t>
        <a:bodyPr/>
        <a:lstStyle/>
        <a:p>
          <a:endParaRPr lang="en-US"/>
        </a:p>
      </dgm:t>
    </dgm:pt>
    <dgm:pt modelId="{B67DFA23-D938-4033-8DCE-D4F2B57BDAC9}">
      <dgm:prSet custT="1"/>
      <dgm:spPr>
        <a:ln>
          <a:noFill/>
        </a:ln>
      </dgm:spPr>
      <dgm:t>
        <a:bodyPr/>
        <a:lstStyle/>
        <a:p>
          <a:pPr rtl="0"/>
          <a:r>
            <a:rPr lang="en-US" sz="2000" dirty="0">
              <a:effectLst/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rPr>
            <a:t>Whiteboard  </a:t>
          </a:r>
        </a:p>
      </dgm:t>
    </dgm:pt>
    <dgm:pt modelId="{294B9B3C-1793-4281-917A-5BB4518A2F75}" type="parTrans" cxnId="{EE6396D4-87E6-4F96-868B-83AA95ED146E}">
      <dgm:prSet/>
      <dgm:spPr/>
      <dgm:t>
        <a:bodyPr/>
        <a:lstStyle/>
        <a:p>
          <a:endParaRPr lang="en-US"/>
        </a:p>
      </dgm:t>
    </dgm:pt>
    <dgm:pt modelId="{8232B690-3D3C-4D37-BFA6-02D53D977AD5}" type="sibTrans" cxnId="{EE6396D4-87E6-4F96-868B-83AA95ED146E}">
      <dgm:prSet/>
      <dgm:spPr/>
      <dgm:t>
        <a:bodyPr/>
        <a:lstStyle/>
        <a:p>
          <a:endParaRPr lang="en-US"/>
        </a:p>
      </dgm:t>
    </dgm:pt>
    <dgm:pt modelId="{5E1BD9F7-38A0-4DFD-BE4E-D8976C1B6748}" type="pres">
      <dgm:prSet presAssocID="{23811CDC-D898-4F21-AE37-FD724AC0AA50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E5D980A8-2164-4E1F-B362-E6EBC9B7B9C5}" type="pres">
      <dgm:prSet presAssocID="{21D93131-E0BF-421A-946A-447DAA315F3B}" presName="compNode" presStyleCnt="0"/>
      <dgm:spPr/>
    </dgm:pt>
    <dgm:pt modelId="{1F285BCB-6F49-4015-9911-8B1692F79626}" type="pres">
      <dgm:prSet presAssocID="{21D93131-E0BF-421A-946A-447DAA315F3B}" presName="aNode" presStyleLbl="bgShp" presStyleIdx="0" presStyleCnt="2"/>
      <dgm:spPr/>
      <dgm:t>
        <a:bodyPr/>
        <a:lstStyle/>
        <a:p>
          <a:endParaRPr lang="en-US"/>
        </a:p>
      </dgm:t>
    </dgm:pt>
    <dgm:pt modelId="{C1CDA235-0D07-434A-A833-A722CD884D44}" type="pres">
      <dgm:prSet presAssocID="{21D93131-E0BF-421A-946A-447DAA315F3B}" presName="textNode" presStyleLbl="bgShp" presStyleIdx="0" presStyleCnt="2"/>
      <dgm:spPr/>
      <dgm:t>
        <a:bodyPr/>
        <a:lstStyle/>
        <a:p>
          <a:endParaRPr lang="en-US"/>
        </a:p>
      </dgm:t>
    </dgm:pt>
    <dgm:pt modelId="{68DCDC2F-22CD-4855-B093-FC7249465EF2}" type="pres">
      <dgm:prSet presAssocID="{21D93131-E0BF-421A-946A-447DAA315F3B}" presName="compChildNode" presStyleCnt="0"/>
      <dgm:spPr/>
    </dgm:pt>
    <dgm:pt modelId="{87780F9C-74CA-44E8-98E4-507D5920625D}" type="pres">
      <dgm:prSet presAssocID="{21D93131-E0BF-421A-946A-447DAA315F3B}" presName="theInnerList" presStyleCnt="0"/>
      <dgm:spPr/>
    </dgm:pt>
    <dgm:pt modelId="{1DAD6DAB-AEBA-4CE0-AAEA-80C134840C9E}" type="pres">
      <dgm:prSet presAssocID="{2ABB35AF-12CA-4F86-976F-E492C8964336}" presName="child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1B781-0464-47F6-BE7F-E1A6ACD867BD}" type="pres">
      <dgm:prSet presAssocID="{21D93131-E0BF-421A-946A-447DAA315F3B}" presName="aSpace" presStyleCnt="0"/>
      <dgm:spPr/>
    </dgm:pt>
    <dgm:pt modelId="{66AEC5B8-6E25-4C07-9E8C-6062673620E7}" type="pres">
      <dgm:prSet presAssocID="{9F72E38F-E2A0-47BA-9912-7406E720A53F}" presName="compNode" presStyleCnt="0"/>
      <dgm:spPr/>
    </dgm:pt>
    <dgm:pt modelId="{71B43F55-0535-44CA-A2C4-EEDEFC0CDE7C}" type="pres">
      <dgm:prSet presAssocID="{9F72E38F-E2A0-47BA-9912-7406E720A53F}" presName="aNode" presStyleLbl="bgShp" presStyleIdx="1" presStyleCnt="2"/>
      <dgm:spPr/>
      <dgm:t>
        <a:bodyPr/>
        <a:lstStyle/>
        <a:p>
          <a:endParaRPr lang="en-US"/>
        </a:p>
      </dgm:t>
    </dgm:pt>
    <dgm:pt modelId="{36755202-4C15-4135-AE47-B393C699937C}" type="pres">
      <dgm:prSet presAssocID="{9F72E38F-E2A0-47BA-9912-7406E720A53F}" presName="textNode" presStyleLbl="bgShp" presStyleIdx="1" presStyleCnt="2"/>
      <dgm:spPr/>
      <dgm:t>
        <a:bodyPr/>
        <a:lstStyle/>
        <a:p>
          <a:endParaRPr lang="en-US"/>
        </a:p>
      </dgm:t>
    </dgm:pt>
    <dgm:pt modelId="{5A310AEF-6B11-4F65-A18D-FACBA061A5E1}" type="pres">
      <dgm:prSet presAssocID="{9F72E38F-E2A0-47BA-9912-7406E720A53F}" presName="compChildNode" presStyleCnt="0"/>
      <dgm:spPr/>
    </dgm:pt>
    <dgm:pt modelId="{0326BCCD-5781-4F2E-BDDF-47BEF3E118A5}" type="pres">
      <dgm:prSet presAssocID="{9F72E38F-E2A0-47BA-9912-7406E720A53F}" presName="theInnerList" presStyleCnt="0"/>
      <dgm:spPr/>
    </dgm:pt>
    <dgm:pt modelId="{65A72388-9B84-424B-B498-5EB6A80AC5B0}" type="pres">
      <dgm:prSet presAssocID="{2C35FB84-C461-4CA0-B648-D3A1BF08F59D}" presName="childNode" presStyleLbl="node1" presStyleIdx="1" presStyleCnt="2" custScaleY="94661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DDBB8F13-CFA5-4304-8A41-5B45D05A0F36}" srcId="{2C35FB84-C461-4CA0-B648-D3A1BF08F59D}" destId="{A468F23B-8AC1-4C3E-B37D-0B4DCCA63DBA}" srcOrd="3" destOrd="0" parTransId="{75C6582A-F563-4347-9E8C-B183E74F60C7}" sibTransId="{B4245554-9F82-4598-853A-06983D1ED65E}"/>
    <dgm:cxn modelId="{C2636721-28D2-4733-9FBB-E58158D49AC6}" srcId="{21D93131-E0BF-421A-946A-447DAA315F3B}" destId="{2ABB35AF-12CA-4F86-976F-E492C8964336}" srcOrd="0" destOrd="0" parTransId="{E78AF592-5608-4CAD-A491-F7876D51A961}" sibTransId="{EAEF1776-46CA-434F-A6CB-E04A09D68C42}"/>
    <dgm:cxn modelId="{41D92B82-CFE4-4308-8B08-80791D3631C3}" type="presOf" srcId="{A468F23B-8AC1-4C3E-B37D-0B4DCCA63DBA}" destId="{65A72388-9B84-424B-B498-5EB6A80AC5B0}" srcOrd="0" destOrd="4" presId="urn:microsoft.com/office/officeart/2005/8/layout/lProcess2"/>
    <dgm:cxn modelId="{E5E9DB8C-3769-440A-BEA5-0A7A53D48921}" type="presOf" srcId="{6C1F2EF9-8375-4C9E-A735-DFFE3E1DE35E}" destId="{1DAD6DAB-AEBA-4CE0-AAEA-80C134840C9E}" srcOrd="0" destOrd="1" presId="urn:microsoft.com/office/officeart/2005/8/layout/lProcess2"/>
    <dgm:cxn modelId="{DCF2E664-B801-4DFF-A536-070D3C015504}" srcId="{2C35FB84-C461-4CA0-B648-D3A1BF08F59D}" destId="{AA063961-8450-4E89-A092-38CEC43F6730}" srcOrd="0" destOrd="0" parTransId="{09E9881B-3712-49F8-8ABC-5D3F15AF2BAC}" sibTransId="{BA2DEC49-DCA5-4242-8920-51A39483F663}"/>
    <dgm:cxn modelId="{DE20BDE6-6D6F-4142-9022-876BCFAD87C8}" type="presOf" srcId="{9F72E38F-E2A0-47BA-9912-7406E720A53F}" destId="{36755202-4C15-4135-AE47-B393C699937C}" srcOrd="1" destOrd="0" presId="urn:microsoft.com/office/officeart/2005/8/layout/lProcess2"/>
    <dgm:cxn modelId="{6FE82786-02F1-427A-A9DE-E0D84FAC2119}" srcId="{2ABB35AF-12CA-4F86-976F-E492C8964336}" destId="{9E5B52EF-120D-4B77-9BB4-112AB50B9795}" srcOrd="1" destOrd="0" parTransId="{CD7FEC5F-C880-46CC-A84F-CB2DD6209CF4}" sibTransId="{AA739B0C-5927-426F-9B7C-5DB004E71827}"/>
    <dgm:cxn modelId="{38BB69E4-70A3-4131-A415-4844C14D394C}" type="presOf" srcId="{21D93131-E0BF-421A-946A-447DAA315F3B}" destId="{C1CDA235-0D07-434A-A833-A722CD884D44}" srcOrd="1" destOrd="0" presId="urn:microsoft.com/office/officeart/2005/8/layout/lProcess2"/>
    <dgm:cxn modelId="{2689CE0E-2399-413A-8A20-DFEE9B5285F4}" type="presOf" srcId="{2ABB35AF-12CA-4F86-976F-E492C8964336}" destId="{1DAD6DAB-AEBA-4CE0-AAEA-80C134840C9E}" srcOrd="0" destOrd="0" presId="urn:microsoft.com/office/officeart/2005/8/layout/lProcess2"/>
    <dgm:cxn modelId="{2DCF342B-6032-4C60-824C-79FD81759560}" srcId="{2C35FB84-C461-4CA0-B648-D3A1BF08F59D}" destId="{BA28E3B7-825A-40DA-B17F-73591E513B43}" srcOrd="1" destOrd="0" parTransId="{80BE765C-E309-4C95-84E3-90F88AEAC202}" sibTransId="{2B01C40C-8C9B-4F51-AF67-3AF156BEDDEC}"/>
    <dgm:cxn modelId="{66D4F302-DA34-4D7C-8D0F-5700EC32CFF1}" type="presOf" srcId="{2C35FB84-C461-4CA0-B648-D3A1BF08F59D}" destId="{65A72388-9B84-424B-B498-5EB6A80AC5B0}" srcOrd="0" destOrd="0" presId="urn:microsoft.com/office/officeart/2005/8/layout/lProcess2"/>
    <dgm:cxn modelId="{9EB1FB07-609B-43E5-8C9E-1DBEBC3C252E}" type="presOf" srcId="{BA28E3B7-825A-40DA-B17F-73591E513B43}" destId="{65A72388-9B84-424B-B498-5EB6A80AC5B0}" srcOrd="0" destOrd="2" presId="urn:microsoft.com/office/officeart/2005/8/layout/lProcess2"/>
    <dgm:cxn modelId="{5797F07D-B0E5-44C5-908C-17231A5485BF}" srcId="{23811CDC-D898-4F21-AE37-FD724AC0AA50}" destId="{21D93131-E0BF-421A-946A-447DAA315F3B}" srcOrd="0" destOrd="0" parTransId="{E083A115-E83B-4394-97CD-664ED737AF15}" sibTransId="{E7FCF1FC-29B5-4017-A615-A7EEE2DD7FC3}"/>
    <dgm:cxn modelId="{C94D80FA-AD4E-4A2C-8086-ABE1EC0E0F88}" srcId="{2ABB35AF-12CA-4F86-976F-E492C8964336}" destId="{6C1F2EF9-8375-4C9E-A735-DFFE3E1DE35E}" srcOrd="0" destOrd="0" parTransId="{0A178787-B963-4025-B9D4-149D1B584BA9}" sibTransId="{E1DC92BF-2236-48AB-AFFC-BB8F948E2F4E}"/>
    <dgm:cxn modelId="{C280C3AA-655F-4B3F-A075-BD215754C9BA}" type="presOf" srcId="{AA063961-8450-4E89-A092-38CEC43F6730}" destId="{65A72388-9B84-424B-B498-5EB6A80AC5B0}" srcOrd="0" destOrd="1" presId="urn:microsoft.com/office/officeart/2005/8/layout/lProcess2"/>
    <dgm:cxn modelId="{141A241F-DDDC-4FB6-840A-9E2BEB5607C0}" srcId="{2ABB35AF-12CA-4F86-976F-E492C8964336}" destId="{95D3B4EE-A4A8-43AD-84BE-16D05C625378}" srcOrd="2" destOrd="0" parTransId="{599AE4BF-9B59-4932-970D-C7B0C98A0D96}" sibTransId="{3686D34E-83D4-407A-8ABD-33180D89167D}"/>
    <dgm:cxn modelId="{35F37CCD-6CF5-4C17-9322-620CEF6E6BF2}" type="presOf" srcId="{9E5B52EF-120D-4B77-9BB4-112AB50B9795}" destId="{1DAD6DAB-AEBA-4CE0-AAEA-80C134840C9E}" srcOrd="0" destOrd="2" presId="urn:microsoft.com/office/officeart/2005/8/layout/lProcess2"/>
    <dgm:cxn modelId="{74091BCD-2FDC-478D-B504-0C76C4DED57B}" type="presOf" srcId="{95D3B4EE-A4A8-43AD-84BE-16D05C625378}" destId="{1DAD6DAB-AEBA-4CE0-AAEA-80C134840C9E}" srcOrd="0" destOrd="3" presId="urn:microsoft.com/office/officeart/2005/8/layout/lProcess2"/>
    <dgm:cxn modelId="{D60C9FFD-8FA2-469B-A611-E5D938B4B133}" type="presOf" srcId="{9F72E38F-E2A0-47BA-9912-7406E720A53F}" destId="{71B43F55-0535-44CA-A2C4-EEDEFC0CDE7C}" srcOrd="0" destOrd="0" presId="urn:microsoft.com/office/officeart/2005/8/layout/lProcess2"/>
    <dgm:cxn modelId="{BE5766A6-B12F-448F-9083-D80CC39B5F87}" srcId="{9F72E38F-E2A0-47BA-9912-7406E720A53F}" destId="{2C35FB84-C461-4CA0-B648-D3A1BF08F59D}" srcOrd="0" destOrd="0" parTransId="{DC2F02D9-FC28-4CC4-9C5F-DD81BE68210E}" sibTransId="{F16156A4-4881-40C9-9AFD-FEF699A485D3}"/>
    <dgm:cxn modelId="{A2765429-2A57-4D4D-9FA5-230309137494}" type="presOf" srcId="{21D93131-E0BF-421A-946A-447DAA315F3B}" destId="{1F285BCB-6F49-4015-9911-8B1692F79626}" srcOrd="0" destOrd="0" presId="urn:microsoft.com/office/officeart/2005/8/layout/lProcess2"/>
    <dgm:cxn modelId="{EE6396D4-87E6-4F96-868B-83AA95ED146E}" srcId="{2C35FB84-C461-4CA0-B648-D3A1BF08F59D}" destId="{B67DFA23-D938-4033-8DCE-D4F2B57BDAC9}" srcOrd="2" destOrd="0" parTransId="{294B9B3C-1793-4281-917A-5BB4518A2F75}" sibTransId="{8232B690-3D3C-4D37-BFA6-02D53D977AD5}"/>
    <dgm:cxn modelId="{C8ECEB87-724A-402F-9CE7-2B0A2200103D}" srcId="{23811CDC-D898-4F21-AE37-FD724AC0AA50}" destId="{9F72E38F-E2A0-47BA-9912-7406E720A53F}" srcOrd="1" destOrd="0" parTransId="{D9838EA3-2636-4AD9-9743-40F925BA3F32}" sibTransId="{57FE82B1-DF2F-41E5-8B55-149E0BF14735}"/>
    <dgm:cxn modelId="{C6EA5DBC-6A95-4EF6-B389-914DBD832B25}" type="presOf" srcId="{B67DFA23-D938-4033-8DCE-D4F2B57BDAC9}" destId="{65A72388-9B84-424B-B498-5EB6A80AC5B0}" srcOrd="0" destOrd="3" presId="urn:microsoft.com/office/officeart/2005/8/layout/lProcess2"/>
    <dgm:cxn modelId="{4E3A26A6-3EDC-4D08-A837-8ADE3C7D23E0}" type="presOf" srcId="{23811CDC-D898-4F21-AE37-FD724AC0AA50}" destId="{5E1BD9F7-38A0-4DFD-BE4E-D8976C1B6748}" srcOrd="0" destOrd="0" presId="urn:microsoft.com/office/officeart/2005/8/layout/lProcess2"/>
    <dgm:cxn modelId="{CC6FAED4-31FF-488F-897A-12390647E8F3}" type="presParOf" srcId="{5E1BD9F7-38A0-4DFD-BE4E-D8976C1B6748}" destId="{E5D980A8-2164-4E1F-B362-E6EBC9B7B9C5}" srcOrd="0" destOrd="0" presId="urn:microsoft.com/office/officeart/2005/8/layout/lProcess2"/>
    <dgm:cxn modelId="{B3AA7C96-D67B-43DF-9C64-067CE2D27E7D}" type="presParOf" srcId="{E5D980A8-2164-4E1F-B362-E6EBC9B7B9C5}" destId="{1F285BCB-6F49-4015-9911-8B1692F79626}" srcOrd="0" destOrd="0" presId="urn:microsoft.com/office/officeart/2005/8/layout/lProcess2"/>
    <dgm:cxn modelId="{CBC4886C-08EA-49A2-89E7-F4A592431776}" type="presParOf" srcId="{E5D980A8-2164-4E1F-B362-E6EBC9B7B9C5}" destId="{C1CDA235-0D07-434A-A833-A722CD884D44}" srcOrd="1" destOrd="0" presId="urn:microsoft.com/office/officeart/2005/8/layout/lProcess2"/>
    <dgm:cxn modelId="{A61273DC-9B10-48F8-AED4-A01B5FC28FF8}" type="presParOf" srcId="{E5D980A8-2164-4E1F-B362-E6EBC9B7B9C5}" destId="{68DCDC2F-22CD-4855-B093-FC7249465EF2}" srcOrd="2" destOrd="0" presId="urn:microsoft.com/office/officeart/2005/8/layout/lProcess2"/>
    <dgm:cxn modelId="{D768DAC3-C3E6-4CF9-8DDB-2852E576E801}" type="presParOf" srcId="{68DCDC2F-22CD-4855-B093-FC7249465EF2}" destId="{87780F9C-74CA-44E8-98E4-507D5920625D}" srcOrd="0" destOrd="0" presId="urn:microsoft.com/office/officeart/2005/8/layout/lProcess2"/>
    <dgm:cxn modelId="{A9F5A53E-41BE-49F8-8A22-F59B432DE577}" type="presParOf" srcId="{87780F9C-74CA-44E8-98E4-507D5920625D}" destId="{1DAD6DAB-AEBA-4CE0-AAEA-80C134840C9E}" srcOrd="0" destOrd="0" presId="urn:microsoft.com/office/officeart/2005/8/layout/lProcess2"/>
    <dgm:cxn modelId="{5514613A-47DD-493B-9C2E-647CAF0C83CB}" type="presParOf" srcId="{5E1BD9F7-38A0-4DFD-BE4E-D8976C1B6748}" destId="{EB71B781-0464-47F6-BE7F-E1A6ACD867BD}" srcOrd="1" destOrd="0" presId="urn:microsoft.com/office/officeart/2005/8/layout/lProcess2"/>
    <dgm:cxn modelId="{EFD909A9-F301-43BA-B40E-208125EFF36A}" type="presParOf" srcId="{5E1BD9F7-38A0-4DFD-BE4E-D8976C1B6748}" destId="{66AEC5B8-6E25-4C07-9E8C-6062673620E7}" srcOrd="2" destOrd="0" presId="urn:microsoft.com/office/officeart/2005/8/layout/lProcess2"/>
    <dgm:cxn modelId="{F1D6C47F-790A-4840-925D-F4CE5282AA66}" type="presParOf" srcId="{66AEC5B8-6E25-4C07-9E8C-6062673620E7}" destId="{71B43F55-0535-44CA-A2C4-EEDEFC0CDE7C}" srcOrd="0" destOrd="0" presId="urn:microsoft.com/office/officeart/2005/8/layout/lProcess2"/>
    <dgm:cxn modelId="{7A57240E-FA51-41C4-A994-D54A70F20DA6}" type="presParOf" srcId="{66AEC5B8-6E25-4C07-9E8C-6062673620E7}" destId="{36755202-4C15-4135-AE47-B393C699937C}" srcOrd="1" destOrd="0" presId="urn:microsoft.com/office/officeart/2005/8/layout/lProcess2"/>
    <dgm:cxn modelId="{5B7A0518-9E08-48B8-BAF6-74C152C4248F}" type="presParOf" srcId="{66AEC5B8-6E25-4C07-9E8C-6062673620E7}" destId="{5A310AEF-6B11-4F65-A18D-FACBA061A5E1}" srcOrd="2" destOrd="0" presId="urn:microsoft.com/office/officeart/2005/8/layout/lProcess2"/>
    <dgm:cxn modelId="{7909A873-4A9C-4C9A-A190-5BB9BBBD0F79}" type="presParOf" srcId="{5A310AEF-6B11-4F65-A18D-FACBA061A5E1}" destId="{0326BCCD-5781-4F2E-BDDF-47BEF3E118A5}" srcOrd="0" destOrd="0" presId="urn:microsoft.com/office/officeart/2005/8/layout/lProcess2"/>
    <dgm:cxn modelId="{FF20DE0B-1273-46ED-A95A-69AC74757E3C}" type="presParOf" srcId="{0326BCCD-5781-4F2E-BDDF-47BEF3E118A5}" destId="{65A72388-9B84-424B-B498-5EB6A80AC5B0}" srcOrd="0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82CDDFAA-1FBF-2D44-81B8-65E77A85B337}" type="doc">
      <dgm:prSet loTypeId="urn:microsoft.com/office/officeart/2008/layout/VerticalCurvedList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E0AF5453-BBC1-FE4F-AB24-46122063A425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Pemanfaatan</a:t>
          </a:r>
          <a:r>
            <a:rPr lang="en-US" dirty="0" smtClean="0">
              <a:solidFill>
                <a:schemeClr val="tx1"/>
              </a:solidFill>
            </a:rPr>
            <a:t> Portal </a:t>
          </a:r>
          <a:r>
            <a:rPr lang="en-US" dirty="0" err="1" smtClean="0">
              <a:solidFill>
                <a:schemeClr val="tx1"/>
              </a:solidFill>
            </a:rPr>
            <a:t>Rumah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Belajar</a:t>
          </a:r>
          <a:endParaRPr lang="en-US" dirty="0">
            <a:solidFill>
              <a:schemeClr val="tx1"/>
            </a:solidFill>
          </a:endParaRPr>
        </a:p>
      </dgm:t>
    </dgm:pt>
    <dgm:pt modelId="{694307BF-DB43-494F-AA9A-4F82715341DD}" type="parTrans" cxnId="{20101A2F-B197-6648-ADAC-09FB44AB7BF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7237EE8-6FFE-CD4B-ABE2-C30DD8C98389}" type="sibTrans" cxnId="{20101A2F-B197-6648-ADAC-09FB44AB7BFF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8EEFDF9A-7F05-7D4C-8DDD-9ED8E4F3C51B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Pemanfaatan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Sistem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Informasi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Manajemen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Pelatihan</a:t>
          </a:r>
          <a:r>
            <a:rPr lang="en-US" dirty="0" smtClean="0">
              <a:solidFill>
                <a:schemeClr val="tx1"/>
              </a:solidFill>
            </a:rPr>
            <a:t> TIK (SIMPATIK)</a:t>
          </a:r>
          <a:endParaRPr lang="en-US" dirty="0">
            <a:solidFill>
              <a:schemeClr val="tx1"/>
            </a:solidFill>
          </a:endParaRPr>
        </a:p>
      </dgm:t>
    </dgm:pt>
    <dgm:pt modelId="{C22D367B-91FB-3945-A144-FEF327C08446}" type="parTrans" cxnId="{BAC13F92-B093-4F49-ADB0-7AB46E06481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E801B674-6C5A-6E4B-B283-0C3E10640E30}" type="sibTrans" cxnId="{BAC13F92-B093-4F49-ADB0-7AB46E064814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CADF2F5B-1D7A-D24A-B457-2360642BEAD3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Pendesiminasian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hasil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kegiatan</a:t>
          </a:r>
          <a:r>
            <a:rPr lang="en-US" dirty="0" smtClean="0">
              <a:solidFill>
                <a:schemeClr val="tx1"/>
              </a:solidFill>
            </a:rPr>
            <a:t> minimal </a:t>
          </a:r>
          <a:r>
            <a:rPr lang="en-US" dirty="0" err="1" smtClean="0">
              <a:solidFill>
                <a:schemeClr val="tx1"/>
              </a:solidFill>
            </a:rPr>
            <a:t>ke</a:t>
          </a:r>
          <a:r>
            <a:rPr lang="en-US" dirty="0" smtClean="0">
              <a:solidFill>
                <a:schemeClr val="tx1"/>
              </a:solidFill>
            </a:rPr>
            <a:t> 10 </a:t>
          </a:r>
          <a:r>
            <a:rPr lang="en-US" dirty="0" err="1" smtClean="0">
              <a:solidFill>
                <a:schemeClr val="tx1"/>
              </a:solidFill>
            </a:rPr>
            <a:t>sekolah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lainnya</a:t>
          </a:r>
          <a:endParaRPr lang="en-US" dirty="0">
            <a:solidFill>
              <a:schemeClr val="tx1"/>
            </a:solidFill>
          </a:endParaRPr>
        </a:p>
      </dgm:t>
    </dgm:pt>
    <dgm:pt modelId="{3A7AF45B-5740-3E4F-8714-FF827BE541CF}" type="parTrans" cxnId="{8E457766-A371-4E44-9895-9DEC6805CF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59DA80BE-652C-F547-BC49-3C929AE196ED}" type="sibTrans" cxnId="{8E457766-A371-4E44-9895-9DEC6805CFF7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95256DAA-5BB6-9B41-89E8-16323365B33F}">
      <dgm:prSet/>
      <dgm:spPr/>
      <dgm:t>
        <a:bodyPr/>
        <a:lstStyle/>
        <a:p>
          <a:pPr rtl="0"/>
          <a:r>
            <a:rPr lang="en-US" dirty="0" err="1" smtClean="0">
              <a:solidFill>
                <a:schemeClr val="tx1"/>
              </a:solidFill>
            </a:rPr>
            <a:t>Pemilihan</a:t>
          </a:r>
          <a:r>
            <a:rPr lang="en-US" dirty="0" smtClean="0">
              <a:solidFill>
                <a:schemeClr val="tx1"/>
              </a:solidFill>
            </a:rPr>
            <a:t> Duta </a:t>
          </a:r>
          <a:r>
            <a:rPr lang="en-US" dirty="0" err="1" smtClean="0">
              <a:solidFill>
                <a:schemeClr val="tx1"/>
              </a:solidFill>
            </a:rPr>
            <a:t>Rumah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Belajar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untuk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setiap</a:t>
          </a:r>
          <a:r>
            <a:rPr lang="en-US" dirty="0" smtClean="0">
              <a:solidFill>
                <a:schemeClr val="tx1"/>
              </a:solidFill>
            </a:rPr>
            <a:t> </a:t>
          </a:r>
          <a:r>
            <a:rPr lang="en-US" dirty="0" err="1" smtClean="0">
              <a:solidFill>
                <a:schemeClr val="tx1"/>
              </a:solidFill>
            </a:rPr>
            <a:t>provinsi</a:t>
          </a:r>
          <a:endParaRPr lang="en-US" dirty="0">
            <a:solidFill>
              <a:schemeClr val="tx1"/>
            </a:solidFill>
          </a:endParaRPr>
        </a:p>
      </dgm:t>
    </dgm:pt>
    <dgm:pt modelId="{28F81B1F-C408-9F41-ACDA-14BF625A36CB}" type="parTrans" cxnId="{FF6040F9-93B6-0641-99B4-B41229A97E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4C58FA33-6101-7C47-B8ED-C0AB0F69150D}" type="sibTrans" cxnId="{FF6040F9-93B6-0641-99B4-B41229A97EDB}">
      <dgm:prSet/>
      <dgm:spPr/>
      <dgm:t>
        <a:bodyPr/>
        <a:lstStyle/>
        <a:p>
          <a:endParaRPr lang="en-US">
            <a:solidFill>
              <a:schemeClr val="tx1"/>
            </a:solidFill>
          </a:endParaRPr>
        </a:p>
      </dgm:t>
    </dgm:pt>
    <dgm:pt modelId="{F8262513-B75A-904A-A5A7-F2404B9BDB56}" type="pres">
      <dgm:prSet presAssocID="{82CDDFAA-1FBF-2D44-81B8-65E77A85B337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en-US"/>
        </a:p>
      </dgm:t>
    </dgm:pt>
    <dgm:pt modelId="{5AE02FD7-F430-364C-A97E-3802D20C5829}" type="pres">
      <dgm:prSet presAssocID="{82CDDFAA-1FBF-2D44-81B8-65E77A85B337}" presName="Name1" presStyleCnt="0"/>
      <dgm:spPr/>
    </dgm:pt>
    <dgm:pt modelId="{0456456A-ADF1-EC49-B18F-06C373C9F04F}" type="pres">
      <dgm:prSet presAssocID="{82CDDFAA-1FBF-2D44-81B8-65E77A85B337}" presName="cycle" presStyleCnt="0"/>
      <dgm:spPr/>
    </dgm:pt>
    <dgm:pt modelId="{13C7891F-4D33-7644-8100-2EA292BF23FD}" type="pres">
      <dgm:prSet presAssocID="{82CDDFAA-1FBF-2D44-81B8-65E77A85B337}" presName="srcNode" presStyleLbl="node1" presStyleIdx="0" presStyleCnt="4"/>
      <dgm:spPr/>
    </dgm:pt>
    <dgm:pt modelId="{81E273A1-1727-6F44-9F96-2298C801AF24}" type="pres">
      <dgm:prSet presAssocID="{82CDDFAA-1FBF-2D44-81B8-65E77A85B337}" presName="conn" presStyleLbl="parChTrans1D2" presStyleIdx="0" presStyleCnt="1"/>
      <dgm:spPr/>
      <dgm:t>
        <a:bodyPr/>
        <a:lstStyle/>
        <a:p>
          <a:endParaRPr lang="en-US"/>
        </a:p>
      </dgm:t>
    </dgm:pt>
    <dgm:pt modelId="{576E3214-42E2-6445-BF3C-8EB08244810B}" type="pres">
      <dgm:prSet presAssocID="{82CDDFAA-1FBF-2D44-81B8-65E77A85B337}" presName="extraNode" presStyleLbl="node1" presStyleIdx="0" presStyleCnt="4"/>
      <dgm:spPr/>
    </dgm:pt>
    <dgm:pt modelId="{119DEEDF-4A14-1341-AFE8-73C3F806055B}" type="pres">
      <dgm:prSet presAssocID="{82CDDFAA-1FBF-2D44-81B8-65E77A85B337}" presName="dstNode" presStyleLbl="node1" presStyleIdx="0" presStyleCnt="4"/>
      <dgm:spPr/>
    </dgm:pt>
    <dgm:pt modelId="{E48FB0AA-D5DE-614D-9F66-C2C40FE234D3}" type="pres">
      <dgm:prSet presAssocID="{E0AF5453-BBC1-FE4F-AB24-46122063A425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29265EB-AA35-8F4E-9812-6ED5115B6B4D}" type="pres">
      <dgm:prSet presAssocID="{E0AF5453-BBC1-FE4F-AB24-46122063A425}" presName="accent_1" presStyleCnt="0"/>
      <dgm:spPr/>
    </dgm:pt>
    <dgm:pt modelId="{A7812587-329D-0744-BF76-15367038CABB}" type="pres">
      <dgm:prSet presAssocID="{E0AF5453-BBC1-FE4F-AB24-46122063A425}" presName="accentRepeatNode" presStyleLbl="solidFgAcc1" presStyleIdx="0" presStyleCnt="4"/>
      <dgm:spPr/>
    </dgm:pt>
    <dgm:pt modelId="{1D98A870-BD14-6F47-A13A-52A184E0E837}" type="pres">
      <dgm:prSet presAssocID="{8EEFDF9A-7F05-7D4C-8DDD-9ED8E4F3C51B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135A55D-1AD3-FF40-A592-C8C6483A5ECB}" type="pres">
      <dgm:prSet presAssocID="{8EEFDF9A-7F05-7D4C-8DDD-9ED8E4F3C51B}" presName="accent_2" presStyleCnt="0"/>
      <dgm:spPr/>
    </dgm:pt>
    <dgm:pt modelId="{5FD43F9F-4439-3045-90C4-33CFBF5A1501}" type="pres">
      <dgm:prSet presAssocID="{8EEFDF9A-7F05-7D4C-8DDD-9ED8E4F3C51B}" presName="accentRepeatNode" presStyleLbl="solidFgAcc1" presStyleIdx="1" presStyleCnt="4"/>
      <dgm:spPr/>
    </dgm:pt>
    <dgm:pt modelId="{48B6FC5F-8D29-0648-A0C3-B3B2B44477BC}" type="pres">
      <dgm:prSet presAssocID="{CADF2F5B-1D7A-D24A-B457-2360642BEAD3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0B36270-00CD-9340-94A8-8280269D7247}" type="pres">
      <dgm:prSet presAssocID="{CADF2F5B-1D7A-D24A-B457-2360642BEAD3}" presName="accent_3" presStyleCnt="0"/>
      <dgm:spPr/>
    </dgm:pt>
    <dgm:pt modelId="{3113BEC6-84FA-6C4B-8D76-DBB563815C68}" type="pres">
      <dgm:prSet presAssocID="{CADF2F5B-1D7A-D24A-B457-2360642BEAD3}" presName="accentRepeatNode" presStyleLbl="solidFgAcc1" presStyleIdx="2" presStyleCnt="4"/>
      <dgm:spPr/>
    </dgm:pt>
    <dgm:pt modelId="{E48859EF-2A32-D243-9022-15FBD61A4A2C}" type="pres">
      <dgm:prSet presAssocID="{95256DAA-5BB6-9B41-89E8-16323365B33F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1FF76B7-8C36-BF43-87EC-6AA5272541A7}" type="pres">
      <dgm:prSet presAssocID="{95256DAA-5BB6-9B41-89E8-16323365B33F}" presName="accent_4" presStyleCnt="0"/>
      <dgm:spPr/>
    </dgm:pt>
    <dgm:pt modelId="{400B2397-B573-564D-8BCA-7E6B8C862D51}" type="pres">
      <dgm:prSet presAssocID="{95256DAA-5BB6-9B41-89E8-16323365B33F}" presName="accentRepeatNode" presStyleLbl="solidFgAcc1" presStyleIdx="3" presStyleCnt="4"/>
      <dgm:spPr/>
    </dgm:pt>
  </dgm:ptLst>
  <dgm:cxnLst>
    <dgm:cxn modelId="{AF6D202C-F6C2-634F-B83E-E8153379D3EE}" type="presOf" srcId="{8EEFDF9A-7F05-7D4C-8DDD-9ED8E4F3C51B}" destId="{1D98A870-BD14-6F47-A13A-52A184E0E837}" srcOrd="0" destOrd="0" presId="urn:microsoft.com/office/officeart/2008/layout/VerticalCurvedList"/>
    <dgm:cxn modelId="{11D7E120-FE2D-2E46-87A7-620AE6508109}" type="presOf" srcId="{95256DAA-5BB6-9B41-89E8-16323365B33F}" destId="{E48859EF-2A32-D243-9022-15FBD61A4A2C}" srcOrd="0" destOrd="0" presId="urn:microsoft.com/office/officeart/2008/layout/VerticalCurvedList"/>
    <dgm:cxn modelId="{087BC9C6-CE86-2C4A-A0A7-8CED3AFA7891}" type="presOf" srcId="{82CDDFAA-1FBF-2D44-81B8-65E77A85B337}" destId="{F8262513-B75A-904A-A5A7-F2404B9BDB56}" srcOrd="0" destOrd="0" presId="urn:microsoft.com/office/officeart/2008/layout/VerticalCurvedList"/>
    <dgm:cxn modelId="{FF6040F9-93B6-0641-99B4-B41229A97EDB}" srcId="{82CDDFAA-1FBF-2D44-81B8-65E77A85B337}" destId="{95256DAA-5BB6-9B41-89E8-16323365B33F}" srcOrd="3" destOrd="0" parTransId="{28F81B1F-C408-9F41-ACDA-14BF625A36CB}" sibTransId="{4C58FA33-6101-7C47-B8ED-C0AB0F69150D}"/>
    <dgm:cxn modelId="{20101A2F-B197-6648-ADAC-09FB44AB7BFF}" srcId="{82CDDFAA-1FBF-2D44-81B8-65E77A85B337}" destId="{E0AF5453-BBC1-FE4F-AB24-46122063A425}" srcOrd="0" destOrd="0" parTransId="{694307BF-DB43-494F-AA9A-4F82715341DD}" sibTransId="{C7237EE8-6FFE-CD4B-ABE2-C30DD8C98389}"/>
    <dgm:cxn modelId="{09CD483D-661A-6341-97C9-E9926D065B1C}" type="presOf" srcId="{C7237EE8-6FFE-CD4B-ABE2-C30DD8C98389}" destId="{81E273A1-1727-6F44-9F96-2298C801AF24}" srcOrd="0" destOrd="0" presId="urn:microsoft.com/office/officeart/2008/layout/VerticalCurvedList"/>
    <dgm:cxn modelId="{6FBFCC80-B806-CE49-86F5-F06F324C2F35}" type="presOf" srcId="{CADF2F5B-1D7A-D24A-B457-2360642BEAD3}" destId="{48B6FC5F-8D29-0648-A0C3-B3B2B44477BC}" srcOrd="0" destOrd="0" presId="urn:microsoft.com/office/officeart/2008/layout/VerticalCurvedList"/>
    <dgm:cxn modelId="{BAC13F92-B093-4F49-ADB0-7AB46E064814}" srcId="{82CDDFAA-1FBF-2D44-81B8-65E77A85B337}" destId="{8EEFDF9A-7F05-7D4C-8DDD-9ED8E4F3C51B}" srcOrd="1" destOrd="0" parTransId="{C22D367B-91FB-3945-A144-FEF327C08446}" sibTransId="{E801B674-6C5A-6E4B-B283-0C3E10640E30}"/>
    <dgm:cxn modelId="{6C72B9D4-DDD5-C84E-A7A4-27CF28246B75}" type="presOf" srcId="{E0AF5453-BBC1-FE4F-AB24-46122063A425}" destId="{E48FB0AA-D5DE-614D-9F66-C2C40FE234D3}" srcOrd="0" destOrd="0" presId="urn:microsoft.com/office/officeart/2008/layout/VerticalCurvedList"/>
    <dgm:cxn modelId="{8E457766-A371-4E44-9895-9DEC6805CFF7}" srcId="{82CDDFAA-1FBF-2D44-81B8-65E77A85B337}" destId="{CADF2F5B-1D7A-D24A-B457-2360642BEAD3}" srcOrd="2" destOrd="0" parTransId="{3A7AF45B-5740-3E4F-8714-FF827BE541CF}" sibTransId="{59DA80BE-652C-F547-BC49-3C929AE196ED}"/>
    <dgm:cxn modelId="{33892C98-46C8-014B-BF8D-7080A1E94C5F}" type="presParOf" srcId="{F8262513-B75A-904A-A5A7-F2404B9BDB56}" destId="{5AE02FD7-F430-364C-A97E-3802D20C5829}" srcOrd="0" destOrd="0" presId="urn:microsoft.com/office/officeart/2008/layout/VerticalCurvedList"/>
    <dgm:cxn modelId="{2311AA5E-7C69-2E48-B909-61B1AF1B2716}" type="presParOf" srcId="{5AE02FD7-F430-364C-A97E-3802D20C5829}" destId="{0456456A-ADF1-EC49-B18F-06C373C9F04F}" srcOrd="0" destOrd="0" presId="urn:microsoft.com/office/officeart/2008/layout/VerticalCurvedList"/>
    <dgm:cxn modelId="{698440AB-4BC7-EA4D-9059-CF079D83E9C6}" type="presParOf" srcId="{0456456A-ADF1-EC49-B18F-06C373C9F04F}" destId="{13C7891F-4D33-7644-8100-2EA292BF23FD}" srcOrd="0" destOrd="0" presId="urn:microsoft.com/office/officeart/2008/layout/VerticalCurvedList"/>
    <dgm:cxn modelId="{3B481E4D-989D-7248-A9E3-2D0D7C19DEAB}" type="presParOf" srcId="{0456456A-ADF1-EC49-B18F-06C373C9F04F}" destId="{81E273A1-1727-6F44-9F96-2298C801AF24}" srcOrd="1" destOrd="0" presId="urn:microsoft.com/office/officeart/2008/layout/VerticalCurvedList"/>
    <dgm:cxn modelId="{91EB8101-563E-1C40-BDE8-35A6F069E35D}" type="presParOf" srcId="{0456456A-ADF1-EC49-B18F-06C373C9F04F}" destId="{576E3214-42E2-6445-BF3C-8EB08244810B}" srcOrd="2" destOrd="0" presId="urn:microsoft.com/office/officeart/2008/layout/VerticalCurvedList"/>
    <dgm:cxn modelId="{2A72F511-811B-BC45-817D-BFCE085C0CDD}" type="presParOf" srcId="{0456456A-ADF1-EC49-B18F-06C373C9F04F}" destId="{119DEEDF-4A14-1341-AFE8-73C3F806055B}" srcOrd="3" destOrd="0" presId="urn:microsoft.com/office/officeart/2008/layout/VerticalCurvedList"/>
    <dgm:cxn modelId="{11B16810-EDE7-1642-9494-EAFA31A20CCF}" type="presParOf" srcId="{5AE02FD7-F430-364C-A97E-3802D20C5829}" destId="{E48FB0AA-D5DE-614D-9F66-C2C40FE234D3}" srcOrd="1" destOrd="0" presId="urn:microsoft.com/office/officeart/2008/layout/VerticalCurvedList"/>
    <dgm:cxn modelId="{0D79F5F9-4896-D448-B607-340E1476393E}" type="presParOf" srcId="{5AE02FD7-F430-364C-A97E-3802D20C5829}" destId="{529265EB-AA35-8F4E-9812-6ED5115B6B4D}" srcOrd="2" destOrd="0" presId="urn:microsoft.com/office/officeart/2008/layout/VerticalCurvedList"/>
    <dgm:cxn modelId="{8E139167-2C90-3F42-ABC6-6DA636C0518C}" type="presParOf" srcId="{529265EB-AA35-8F4E-9812-6ED5115B6B4D}" destId="{A7812587-329D-0744-BF76-15367038CABB}" srcOrd="0" destOrd="0" presId="urn:microsoft.com/office/officeart/2008/layout/VerticalCurvedList"/>
    <dgm:cxn modelId="{CC76AC4A-538A-024E-A0C9-3068FA762389}" type="presParOf" srcId="{5AE02FD7-F430-364C-A97E-3802D20C5829}" destId="{1D98A870-BD14-6F47-A13A-52A184E0E837}" srcOrd="3" destOrd="0" presId="urn:microsoft.com/office/officeart/2008/layout/VerticalCurvedList"/>
    <dgm:cxn modelId="{F3A2218A-EA43-DA4A-80F9-E317E062CFB5}" type="presParOf" srcId="{5AE02FD7-F430-364C-A97E-3802D20C5829}" destId="{7135A55D-1AD3-FF40-A592-C8C6483A5ECB}" srcOrd="4" destOrd="0" presId="urn:microsoft.com/office/officeart/2008/layout/VerticalCurvedList"/>
    <dgm:cxn modelId="{8E223DAE-0B1E-B141-A2DD-65F79AD12A01}" type="presParOf" srcId="{7135A55D-1AD3-FF40-A592-C8C6483A5ECB}" destId="{5FD43F9F-4439-3045-90C4-33CFBF5A1501}" srcOrd="0" destOrd="0" presId="urn:microsoft.com/office/officeart/2008/layout/VerticalCurvedList"/>
    <dgm:cxn modelId="{CFB55E6A-D222-E041-B643-1F328BFE535F}" type="presParOf" srcId="{5AE02FD7-F430-364C-A97E-3802D20C5829}" destId="{48B6FC5F-8D29-0648-A0C3-B3B2B44477BC}" srcOrd="5" destOrd="0" presId="urn:microsoft.com/office/officeart/2008/layout/VerticalCurvedList"/>
    <dgm:cxn modelId="{473162D3-054C-2941-B3EC-A4410480AD71}" type="presParOf" srcId="{5AE02FD7-F430-364C-A97E-3802D20C5829}" destId="{F0B36270-00CD-9340-94A8-8280269D7247}" srcOrd="6" destOrd="0" presId="urn:microsoft.com/office/officeart/2008/layout/VerticalCurvedList"/>
    <dgm:cxn modelId="{B23F5BAD-55E4-2944-8806-34CA07EEC81D}" type="presParOf" srcId="{F0B36270-00CD-9340-94A8-8280269D7247}" destId="{3113BEC6-84FA-6C4B-8D76-DBB563815C68}" srcOrd="0" destOrd="0" presId="urn:microsoft.com/office/officeart/2008/layout/VerticalCurvedList"/>
    <dgm:cxn modelId="{4BC27770-64B6-064B-89DA-26EEDABF8408}" type="presParOf" srcId="{5AE02FD7-F430-364C-A97E-3802D20C5829}" destId="{E48859EF-2A32-D243-9022-15FBD61A4A2C}" srcOrd="7" destOrd="0" presId="urn:microsoft.com/office/officeart/2008/layout/VerticalCurvedList"/>
    <dgm:cxn modelId="{4F716546-2491-8E48-B895-4A15125D7658}" type="presParOf" srcId="{5AE02FD7-F430-364C-A97E-3802D20C5829}" destId="{51FF76B7-8C36-BF43-87EC-6AA5272541A7}" srcOrd="8" destOrd="0" presId="urn:microsoft.com/office/officeart/2008/layout/VerticalCurvedList"/>
    <dgm:cxn modelId="{038C150B-91E8-EB42-9022-B737C5F9B043}" type="presParOf" srcId="{51FF76B7-8C36-BF43-87EC-6AA5272541A7}" destId="{400B2397-B573-564D-8BCA-7E6B8C862D51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52DBDA-5D61-EA4C-83BC-F52D6B700DDC}" type="doc">
      <dgm:prSet loTypeId="urn:microsoft.com/office/officeart/2009/3/layout/IncreasingArrowsProcess" loCatId="" qsTypeId="urn:microsoft.com/office/officeart/2005/8/quickstyle/simple4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B3A895FA-5D59-364E-AFF4-6DC040442F36}">
      <dgm:prSet phldrT="[Text]"/>
      <dgm:spPr/>
      <dgm:t>
        <a:bodyPr/>
        <a:lstStyle/>
        <a:p>
          <a:r>
            <a:rPr lang="en-US" dirty="0" smtClean="0"/>
            <a:t>TOT </a:t>
          </a:r>
          <a:r>
            <a:rPr lang="en-US" dirty="0" err="1" smtClean="0"/>
            <a:t>Propinsi</a:t>
          </a:r>
          <a:r>
            <a:rPr lang="en-US" dirty="0" smtClean="0"/>
            <a:t> (April </a:t>
          </a:r>
          <a:r>
            <a:rPr lang="mr-IN" dirty="0" smtClean="0"/>
            <a:t>–</a:t>
          </a:r>
          <a:r>
            <a:rPr lang="en-US" dirty="0" smtClean="0"/>
            <a:t> </a:t>
          </a:r>
          <a:r>
            <a:rPr lang="en-US" dirty="0" err="1" smtClean="0"/>
            <a:t>Juni</a:t>
          </a:r>
          <a:r>
            <a:rPr lang="en-US" dirty="0" smtClean="0"/>
            <a:t>)</a:t>
          </a:r>
          <a:endParaRPr lang="en-US" dirty="0"/>
        </a:p>
      </dgm:t>
    </dgm:pt>
    <dgm:pt modelId="{850BC0E3-9420-AA4B-8387-632088FCA265}" type="parTrans" cxnId="{DA392750-28AB-984C-A134-532744CDC347}">
      <dgm:prSet/>
      <dgm:spPr/>
      <dgm:t>
        <a:bodyPr/>
        <a:lstStyle/>
        <a:p>
          <a:endParaRPr lang="en-US"/>
        </a:p>
      </dgm:t>
    </dgm:pt>
    <dgm:pt modelId="{22B8D48B-2635-534D-B8EE-E4ADDE419E10}" type="sibTrans" cxnId="{DA392750-28AB-984C-A134-532744CDC347}">
      <dgm:prSet/>
      <dgm:spPr/>
      <dgm:t>
        <a:bodyPr/>
        <a:lstStyle/>
        <a:p>
          <a:endParaRPr lang="en-US"/>
        </a:p>
      </dgm:t>
    </dgm:pt>
    <dgm:pt modelId="{D6F3BDE2-7E52-7F4B-8A21-EDAC8216337E}">
      <dgm:prSet phldrT="[Text]"/>
      <dgm:spPr/>
      <dgm:t>
        <a:bodyPr/>
        <a:lstStyle/>
        <a:p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1 (</a:t>
          </a:r>
          <a:r>
            <a:rPr lang="en-US" dirty="0" err="1" smtClean="0"/>
            <a:t>Juli</a:t>
          </a:r>
          <a:r>
            <a:rPr lang="en-US" dirty="0" smtClean="0"/>
            <a:t>)</a:t>
          </a:r>
          <a:endParaRPr lang="en-US" dirty="0"/>
        </a:p>
      </dgm:t>
    </dgm:pt>
    <dgm:pt modelId="{F0AA8CE7-0983-C144-B7F4-BC6850E50F5E}" type="parTrans" cxnId="{02F7D64E-A285-394F-B5BD-63F7BD4DFFCF}">
      <dgm:prSet/>
      <dgm:spPr/>
      <dgm:t>
        <a:bodyPr/>
        <a:lstStyle/>
        <a:p>
          <a:endParaRPr lang="en-US"/>
        </a:p>
      </dgm:t>
    </dgm:pt>
    <dgm:pt modelId="{5E961643-8A33-1048-9EE9-95BE8FA3229E}" type="sibTrans" cxnId="{02F7D64E-A285-394F-B5BD-63F7BD4DFFCF}">
      <dgm:prSet/>
      <dgm:spPr/>
      <dgm:t>
        <a:bodyPr/>
        <a:lstStyle/>
        <a:p>
          <a:endParaRPr lang="en-US"/>
        </a:p>
      </dgm:t>
    </dgm:pt>
    <dgm:pt modelId="{E0D1F0F9-9AF8-6245-BBEF-D7C024A1FD5A}">
      <dgm:prSet phldrT="[Text]"/>
      <dgm:spPr/>
      <dgm:t>
        <a:bodyPr/>
        <a:lstStyle/>
        <a:p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2 (</a:t>
          </a:r>
          <a:r>
            <a:rPr lang="en-US" dirty="0" err="1" smtClean="0"/>
            <a:t>Juli-Agustus</a:t>
          </a:r>
          <a:r>
            <a:rPr lang="en-US" dirty="0" smtClean="0"/>
            <a:t>)</a:t>
          </a:r>
          <a:endParaRPr lang="en-US" dirty="0"/>
        </a:p>
      </dgm:t>
    </dgm:pt>
    <dgm:pt modelId="{110D6A67-FE02-1940-955F-4976C799F489}" type="parTrans" cxnId="{94FB46C5-CF8B-3C45-9782-BAF150E2063F}">
      <dgm:prSet/>
      <dgm:spPr/>
      <dgm:t>
        <a:bodyPr/>
        <a:lstStyle/>
        <a:p>
          <a:endParaRPr lang="en-US"/>
        </a:p>
      </dgm:t>
    </dgm:pt>
    <dgm:pt modelId="{B82113B5-257D-A54F-AD00-F610E7DACBDF}" type="sibTrans" cxnId="{94FB46C5-CF8B-3C45-9782-BAF150E2063F}">
      <dgm:prSet/>
      <dgm:spPr/>
      <dgm:t>
        <a:bodyPr/>
        <a:lstStyle/>
        <a:p>
          <a:endParaRPr lang="en-US"/>
        </a:p>
      </dgm:t>
    </dgm:pt>
    <dgm:pt modelId="{368EB5CC-5E81-954E-9633-5C98F4F87676}">
      <dgm:prSet phldrT="[Text]"/>
      <dgm:spPr/>
      <dgm:t>
        <a:bodyPr/>
        <a:lstStyle/>
        <a:p>
          <a:r>
            <a:rPr lang="en-US" dirty="0" err="1" smtClean="0"/>
            <a:t>Dilakukan</a:t>
          </a:r>
          <a:r>
            <a:rPr lang="en-US" dirty="0" smtClean="0"/>
            <a:t> di </a:t>
          </a:r>
          <a:r>
            <a:rPr lang="en-US" dirty="0" err="1" smtClean="0"/>
            <a:t>propinsi</a:t>
          </a:r>
          <a:r>
            <a:rPr lang="en-US" dirty="0" smtClean="0"/>
            <a:t>, </a:t>
          </a:r>
          <a:r>
            <a:rPr lang="en-US" dirty="0" err="1" smtClean="0"/>
            <a:t>mewakili</a:t>
          </a:r>
          <a:r>
            <a:rPr lang="en-US" dirty="0" smtClean="0"/>
            <a:t> </a:t>
          </a:r>
          <a:r>
            <a:rPr lang="en-US" dirty="0" err="1" smtClean="0"/>
            <a:t>setiap</a:t>
          </a:r>
          <a:r>
            <a:rPr lang="en-US" dirty="0" smtClean="0"/>
            <a:t> </a:t>
          </a:r>
          <a:r>
            <a:rPr lang="en-US" dirty="0" err="1" smtClean="0"/>
            <a:t>kabupaten</a:t>
          </a:r>
          <a:r>
            <a:rPr lang="en-US" dirty="0" smtClean="0"/>
            <a:t>. </a:t>
          </a:r>
          <a:r>
            <a:rPr lang="en-US" dirty="0" err="1" smtClean="0"/>
            <a:t>Materi</a:t>
          </a:r>
          <a:r>
            <a:rPr lang="en-US" dirty="0" smtClean="0"/>
            <a:t> </a:t>
          </a:r>
          <a:r>
            <a:rPr lang="en-US" dirty="0" err="1" smtClean="0"/>
            <a:t>pelatihan</a:t>
          </a:r>
          <a:r>
            <a:rPr lang="en-US" dirty="0" smtClean="0"/>
            <a:t> </a:t>
          </a:r>
          <a:r>
            <a:rPr lang="en-US" dirty="0" err="1" smtClean="0"/>
            <a:t>sesuai</a:t>
          </a:r>
          <a:r>
            <a:rPr lang="en-US" dirty="0" smtClean="0"/>
            <a:t> sop.</a:t>
          </a:r>
        </a:p>
        <a:p>
          <a:r>
            <a:rPr lang="en-US" dirty="0" err="1" smtClean="0"/>
            <a:t>Peserta</a:t>
          </a:r>
          <a:r>
            <a:rPr lang="en-US" dirty="0" smtClean="0"/>
            <a:t> yang </a:t>
          </a:r>
          <a:r>
            <a:rPr lang="en-US" dirty="0" err="1" smtClean="0"/>
            <a:t>belum</a:t>
          </a:r>
          <a:r>
            <a:rPr lang="en-US" dirty="0" smtClean="0"/>
            <a:t> </a:t>
          </a:r>
          <a:r>
            <a:rPr lang="en-US" dirty="0" err="1" smtClean="0"/>
            <a:t>terdaftar</a:t>
          </a:r>
          <a:r>
            <a:rPr lang="en-US" dirty="0" smtClean="0"/>
            <a:t> di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endParaRPr lang="en-US" dirty="0" smtClean="0"/>
        </a:p>
        <a:p>
          <a:r>
            <a:rPr lang="en-US" dirty="0" err="1" smtClean="0"/>
            <a:t>Peserta</a:t>
          </a:r>
          <a:r>
            <a:rPr lang="en-US" dirty="0" smtClean="0"/>
            <a:t> </a:t>
          </a:r>
          <a:r>
            <a:rPr lang="en-US" dirty="0" err="1" smtClean="0"/>
            <a:t>mendaftar</a:t>
          </a:r>
          <a:r>
            <a:rPr lang="en-US" dirty="0" smtClean="0"/>
            <a:t> di SIM </a:t>
          </a:r>
          <a:r>
            <a:rPr lang="en-US" dirty="0" err="1" smtClean="0"/>
            <a:t>Pelatihan</a:t>
          </a:r>
          <a:endParaRPr lang="en-US" dirty="0" smtClean="0"/>
        </a:p>
        <a:p>
          <a:r>
            <a:rPr lang="en-US" dirty="0" smtClean="0"/>
            <a:t>Program </a:t>
          </a:r>
          <a:r>
            <a:rPr lang="en-US" dirty="0" err="1" smtClean="0"/>
            <a:t>tindak</a:t>
          </a:r>
          <a:r>
            <a:rPr lang="en-US" dirty="0" smtClean="0"/>
            <a:t> </a:t>
          </a:r>
          <a:r>
            <a:rPr lang="en-US" dirty="0" err="1" smtClean="0"/>
            <a:t>lanjut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r>
            <a:rPr lang="en-US" dirty="0" smtClean="0"/>
            <a:t>.</a:t>
          </a:r>
        </a:p>
      </dgm:t>
    </dgm:pt>
    <dgm:pt modelId="{CD38BB7E-1D14-884E-BAEF-6ADACE766C09}" type="parTrans" cxnId="{AFE7F5DB-DE6F-324C-8A8C-8FF5AE7FAC7F}">
      <dgm:prSet/>
      <dgm:spPr/>
      <dgm:t>
        <a:bodyPr/>
        <a:lstStyle/>
        <a:p>
          <a:endParaRPr lang="en-US"/>
        </a:p>
      </dgm:t>
    </dgm:pt>
    <dgm:pt modelId="{D2555EDA-B30F-5D43-B366-551B4DB787CE}" type="sibTrans" cxnId="{AFE7F5DB-DE6F-324C-8A8C-8FF5AE7FAC7F}">
      <dgm:prSet/>
      <dgm:spPr/>
      <dgm:t>
        <a:bodyPr/>
        <a:lstStyle/>
        <a:p>
          <a:endParaRPr lang="en-US"/>
        </a:p>
      </dgm:t>
    </dgm:pt>
    <dgm:pt modelId="{7A66D586-1CA5-984F-935C-53893F3E6E36}">
      <dgm:prSet phldrT="[Text]"/>
      <dgm:spPr/>
      <dgm:t>
        <a:bodyPr/>
        <a:lstStyle/>
        <a:p>
          <a:r>
            <a:rPr lang="en-US" dirty="0" err="1" smtClean="0"/>
            <a:t>Panitia</a:t>
          </a:r>
          <a:r>
            <a:rPr lang="en-US" dirty="0" smtClean="0"/>
            <a:t> </a:t>
          </a:r>
          <a:r>
            <a:rPr lang="en-US" dirty="0" err="1" smtClean="0"/>
            <a:t>mereview</a:t>
          </a:r>
          <a:r>
            <a:rPr lang="en-US" dirty="0" smtClean="0"/>
            <a:t> </a:t>
          </a:r>
          <a:r>
            <a:rPr lang="en-US" dirty="0" err="1" smtClean="0"/>
            <a:t>berdasarkan</a:t>
          </a:r>
          <a:r>
            <a:rPr lang="en-US" dirty="0" smtClean="0"/>
            <a:t> </a:t>
          </a:r>
          <a:r>
            <a:rPr lang="en-US" dirty="0" err="1" smtClean="0"/>
            <a:t>banyaknya</a:t>
          </a:r>
          <a:r>
            <a:rPr lang="en-US" dirty="0" smtClean="0"/>
            <a:t>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sosialisasi</a:t>
          </a:r>
          <a:r>
            <a:rPr lang="en-US" dirty="0" smtClean="0"/>
            <a:t>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RB. </a:t>
          </a:r>
          <a:endParaRPr lang="en-US" dirty="0"/>
        </a:p>
      </dgm:t>
    </dgm:pt>
    <dgm:pt modelId="{BCE85F76-F832-1642-AEFD-A116E0C566F2}" type="parTrans" cxnId="{DC34DBAB-E8E8-1D41-9911-8C60F6C900D2}">
      <dgm:prSet/>
      <dgm:spPr/>
      <dgm:t>
        <a:bodyPr/>
        <a:lstStyle/>
        <a:p>
          <a:endParaRPr lang="en-US"/>
        </a:p>
      </dgm:t>
    </dgm:pt>
    <dgm:pt modelId="{7B8D53CF-68C9-5742-84FC-F51D1980FF16}" type="sibTrans" cxnId="{DC34DBAB-E8E8-1D41-9911-8C60F6C900D2}">
      <dgm:prSet/>
      <dgm:spPr/>
      <dgm:t>
        <a:bodyPr/>
        <a:lstStyle/>
        <a:p>
          <a:endParaRPr lang="en-US"/>
        </a:p>
      </dgm:t>
    </dgm:pt>
    <dgm:pt modelId="{DD49842A-8863-E14C-BDD0-DB30242A6211}">
      <dgm:prSet phldrT="[Text]"/>
      <dgm:spPr/>
      <dgm:t>
        <a:bodyPr/>
        <a:lstStyle/>
        <a:p>
          <a:r>
            <a:rPr lang="en-US" dirty="0" err="1" smtClean="0"/>
            <a:t>Diambil</a:t>
          </a:r>
          <a:r>
            <a:rPr lang="en-US" dirty="0" smtClean="0"/>
            <a:t> 25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</a:t>
          </a:r>
          <a:endParaRPr lang="en-US" dirty="0"/>
        </a:p>
      </dgm:t>
    </dgm:pt>
    <dgm:pt modelId="{C3AE5813-92F2-CE4F-B500-81E8BB2513D3}" type="parTrans" cxnId="{4B2C31CA-A5A1-FB44-B0E0-364CC832D53A}">
      <dgm:prSet/>
      <dgm:spPr/>
      <dgm:t>
        <a:bodyPr/>
        <a:lstStyle/>
        <a:p>
          <a:endParaRPr lang="en-US"/>
        </a:p>
      </dgm:t>
    </dgm:pt>
    <dgm:pt modelId="{49F27EE6-011F-A14C-B382-38B58E81C4FA}" type="sibTrans" cxnId="{4B2C31CA-A5A1-FB44-B0E0-364CC832D53A}">
      <dgm:prSet/>
      <dgm:spPr/>
      <dgm:t>
        <a:bodyPr/>
        <a:lstStyle/>
        <a:p>
          <a:endParaRPr lang="en-US"/>
        </a:p>
      </dgm:t>
    </dgm:pt>
    <dgm:pt modelId="{F85BE827-D0C6-734E-91B3-020370A292E1}">
      <dgm:prSet phldrT="[Text]"/>
      <dgm:spPr/>
      <dgm:t>
        <a:bodyPr/>
        <a:lstStyle/>
        <a:p>
          <a:r>
            <a:rPr lang="en-US" dirty="0" err="1" smtClean="0"/>
            <a:t>Panitia</a:t>
          </a:r>
          <a:r>
            <a:rPr lang="en-US" dirty="0" smtClean="0"/>
            <a:t> </a:t>
          </a:r>
          <a:r>
            <a:rPr lang="en-US" dirty="0" err="1" smtClean="0"/>
            <a:t>menyeleksi</a:t>
          </a:r>
          <a:r>
            <a:rPr lang="en-US" dirty="0" smtClean="0"/>
            <a:t>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bahan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r>
            <a:rPr lang="en-US" dirty="0" smtClean="0"/>
            <a:t> yang </a:t>
          </a:r>
          <a:r>
            <a:rPr lang="en-US" dirty="0" err="1" smtClean="0"/>
            <a:t>dikirimkan</a:t>
          </a:r>
          <a:r>
            <a:rPr lang="en-US" dirty="0" smtClean="0"/>
            <a:t> </a:t>
          </a:r>
          <a:r>
            <a:rPr lang="en-US" dirty="0" err="1" smtClean="0"/>
            <a:t>oleh</a:t>
          </a:r>
          <a:r>
            <a:rPr lang="en-US" dirty="0" smtClean="0"/>
            <a:t>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1.</a:t>
          </a:r>
          <a:endParaRPr lang="en-US" dirty="0"/>
        </a:p>
      </dgm:t>
    </dgm:pt>
    <dgm:pt modelId="{CF971549-7824-9E4D-8330-7ADF965350B4}" type="parTrans" cxnId="{957BD7E0-53B5-9D44-BC44-755BED767604}">
      <dgm:prSet/>
      <dgm:spPr/>
      <dgm:t>
        <a:bodyPr/>
        <a:lstStyle/>
        <a:p>
          <a:endParaRPr lang="en-US"/>
        </a:p>
      </dgm:t>
    </dgm:pt>
    <dgm:pt modelId="{4D22EBE8-22F9-374E-AFCA-F9F967E16D39}" type="sibTrans" cxnId="{957BD7E0-53B5-9D44-BC44-755BED767604}">
      <dgm:prSet/>
      <dgm:spPr/>
      <dgm:t>
        <a:bodyPr/>
        <a:lstStyle/>
        <a:p>
          <a:endParaRPr lang="en-US"/>
        </a:p>
      </dgm:t>
    </dgm:pt>
    <dgm:pt modelId="{627EC953-4CAA-D549-B35D-B3E5FE8D6794}">
      <dgm:prSet phldrT="[Text]"/>
      <dgm:spPr/>
      <dgm:t>
        <a:bodyPr/>
        <a:lstStyle/>
        <a:p>
          <a:r>
            <a:rPr lang="en-US" dirty="0" err="1" smtClean="0"/>
            <a:t>Finalis</a:t>
          </a:r>
          <a:r>
            <a:rPr lang="en-US" dirty="0" smtClean="0"/>
            <a:t> (September </a:t>
          </a:r>
          <a:r>
            <a:rPr lang="mr-IN" dirty="0" smtClean="0"/>
            <a:t>–</a:t>
          </a:r>
          <a:r>
            <a:rPr lang="en-US" dirty="0" smtClean="0"/>
            <a:t> November)</a:t>
          </a:r>
          <a:endParaRPr lang="en-US" dirty="0"/>
        </a:p>
      </dgm:t>
    </dgm:pt>
    <dgm:pt modelId="{AA2BED29-E74A-2F42-B66B-3D60021EB364}" type="parTrans" cxnId="{4697012F-9C36-DB4A-8A16-7508AA6C4C8A}">
      <dgm:prSet/>
      <dgm:spPr/>
      <dgm:t>
        <a:bodyPr/>
        <a:lstStyle/>
        <a:p>
          <a:endParaRPr lang="en-US"/>
        </a:p>
      </dgm:t>
    </dgm:pt>
    <dgm:pt modelId="{EC15F616-0399-464E-86AB-35CD3F2780A4}" type="sibTrans" cxnId="{4697012F-9C36-DB4A-8A16-7508AA6C4C8A}">
      <dgm:prSet/>
      <dgm:spPr/>
      <dgm:t>
        <a:bodyPr/>
        <a:lstStyle/>
        <a:p>
          <a:endParaRPr lang="en-US"/>
        </a:p>
      </dgm:t>
    </dgm:pt>
    <dgm:pt modelId="{2BF124F5-F525-D941-BF57-879E5AC90BF8}">
      <dgm:prSet phldrT="[Text]"/>
      <dgm:spPr/>
      <dgm:t>
        <a:bodyPr/>
        <a:lstStyle/>
        <a:p>
          <a:r>
            <a:rPr lang="en-US" dirty="0" smtClean="0"/>
            <a:t>Duta RB </a:t>
          </a:r>
          <a:r>
            <a:rPr lang="en-US" dirty="0" err="1" smtClean="0"/>
            <a:t>tiap</a:t>
          </a:r>
          <a:r>
            <a:rPr lang="en-US" dirty="0" smtClean="0"/>
            <a:t> </a:t>
          </a:r>
          <a:r>
            <a:rPr lang="en-US" dirty="0" err="1" smtClean="0"/>
            <a:t>propinsi</a:t>
          </a:r>
          <a:r>
            <a:rPr lang="en-US" dirty="0" smtClean="0"/>
            <a:t> </a:t>
          </a:r>
          <a:r>
            <a:rPr lang="en-US" dirty="0" err="1" smtClean="0"/>
            <a:t>mendapatkan</a:t>
          </a:r>
          <a:r>
            <a:rPr lang="en-US" dirty="0" smtClean="0"/>
            <a:t> Award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apresiasi</a:t>
          </a:r>
          <a:r>
            <a:rPr lang="en-US" dirty="0" smtClean="0"/>
            <a:t>.</a:t>
          </a:r>
          <a:endParaRPr lang="en-US" dirty="0"/>
        </a:p>
      </dgm:t>
    </dgm:pt>
    <dgm:pt modelId="{F2971481-A6B1-5748-BC9E-94C0064EE78A}" type="parTrans" cxnId="{1CF62BA4-CE75-8E4D-8799-FFD7D3F7973D}">
      <dgm:prSet/>
      <dgm:spPr/>
      <dgm:t>
        <a:bodyPr/>
        <a:lstStyle/>
        <a:p>
          <a:endParaRPr lang="en-US"/>
        </a:p>
      </dgm:t>
    </dgm:pt>
    <dgm:pt modelId="{4BB214E6-414B-B04E-AD4C-2459E4994A20}" type="sibTrans" cxnId="{1CF62BA4-CE75-8E4D-8799-FFD7D3F7973D}">
      <dgm:prSet/>
      <dgm:spPr/>
      <dgm:t>
        <a:bodyPr/>
        <a:lstStyle/>
        <a:p>
          <a:endParaRPr lang="en-US"/>
        </a:p>
      </dgm:t>
    </dgm:pt>
    <dgm:pt modelId="{38E1A763-6ADE-8E4E-9824-9147E409AF2C}" type="pres">
      <dgm:prSet presAssocID="{BB52DBDA-5D61-EA4C-83BC-F52D6B700DDC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F17DA2A-A220-7640-96F0-B07D3CC78E30}" type="pres">
      <dgm:prSet presAssocID="{B3A895FA-5D59-364E-AFF4-6DC040442F36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CAF4A-EF52-3940-AB91-FCC0A530AD00}" type="pres">
      <dgm:prSet presAssocID="{B3A895FA-5D59-364E-AFF4-6DC040442F36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089040-827D-DE46-8203-51DB207A7BB1}" type="pres">
      <dgm:prSet presAssocID="{D6F3BDE2-7E52-7F4B-8A21-EDAC8216337E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19EE59-8F28-C044-ACF7-A4A65BA3558C}" type="pres">
      <dgm:prSet presAssocID="{D6F3BDE2-7E52-7F4B-8A21-EDAC8216337E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36517-9C5D-0E4C-8408-94C32710DB3B}" type="pres">
      <dgm:prSet presAssocID="{E0D1F0F9-9AF8-6245-BBEF-D7C024A1FD5A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841E8A-8469-5B4B-A041-719263725ACC}" type="pres">
      <dgm:prSet presAssocID="{E0D1F0F9-9AF8-6245-BBEF-D7C024A1FD5A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67D7D5-A131-584B-8A6D-40171198132F}" type="pres">
      <dgm:prSet presAssocID="{627EC953-4CAA-D549-B35D-B3E5FE8D6794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CA38B9-EEA2-8A46-9D8C-674F4BDD8985}" type="pres">
      <dgm:prSet presAssocID="{627EC953-4CAA-D549-B35D-B3E5FE8D6794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97012F-9C36-DB4A-8A16-7508AA6C4C8A}" srcId="{BB52DBDA-5D61-EA4C-83BC-F52D6B700DDC}" destId="{627EC953-4CAA-D549-B35D-B3E5FE8D6794}" srcOrd="3" destOrd="0" parTransId="{AA2BED29-E74A-2F42-B66B-3D60021EB364}" sibTransId="{EC15F616-0399-464E-86AB-35CD3F2780A4}"/>
    <dgm:cxn modelId="{F625CD56-3455-AA4C-BDE3-F619C1E41E30}" type="presOf" srcId="{B3A895FA-5D59-364E-AFF4-6DC040442F36}" destId="{DF17DA2A-A220-7640-96F0-B07D3CC78E30}" srcOrd="0" destOrd="0" presId="urn:microsoft.com/office/officeart/2009/3/layout/IncreasingArrowsProcess"/>
    <dgm:cxn modelId="{94FB46C5-CF8B-3C45-9782-BAF150E2063F}" srcId="{BB52DBDA-5D61-EA4C-83BC-F52D6B700DDC}" destId="{E0D1F0F9-9AF8-6245-BBEF-D7C024A1FD5A}" srcOrd="2" destOrd="0" parTransId="{110D6A67-FE02-1940-955F-4976C799F489}" sibTransId="{B82113B5-257D-A54F-AD00-F610E7DACBDF}"/>
    <dgm:cxn modelId="{6DEC9C77-46DF-1E41-9BA5-319CD28C6DF2}" type="presOf" srcId="{368EB5CC-5E81-954E-9633-5C98F4F87676}" destId="{BECCAF4A-EF52-3940-AB91-FCC0A530AD00}" srcOrd="0" destOrd="0" presId="urn:microsoft.com/office/officeart/2009/3/layout/IncreasingArrowsProcess"/>
    <dgm:cxn modelId="{F9468533-0EA5-1B43-B655-37CDA10EF385}" type="presOf" srcId="{2BF124F5-F525-D941-BF57-879E5AC90BF8}" destId="{E6CA38B9-EEA2-8A46-9D8C-674F4BDD8985}" srcOrd="0" destOrd="0" presId="urn:microsoft.com/office/officeart/2009/3/layout/IncreasingArrowsProcess"/>
    <dgm:cxn modelId="{01E586EA-52C8-8E41-8A70-078378D5267E}" type="presOf" srcId="{F85BE827-D0C6-734E-91B3-020370A292E1}" destId="{91841E8A-8469-5B4B-A041-719263725ACC}" srcOrd="0" destOrd="0" presId="urn:microsoft.com/office/officeart/2009/3/layout/IncreasingArrowsProcess"/>
    <dgm:cxn modelId="{02F7D64E-A285-394F-B5BD-63F7BD4DFFCF}" srcId="{BB52DBDA-5D61-EA4C-83BC-F52D6B700DDC}" destId="{D6F3BDE2-7E52-7F4B-8A21-EDAC8216337E}" srcOrd="1" destOrd="0" parTransId="{F0AA8CE7-0983-C144-B7F4-BC6850E50F5E}" sibTransId="{5E961643-8A33-1048-9EE9-95BE8FA3229E}"/>
    <dgm:cxn modelId="{1CF62BA4-CE75-8E4D-8799-FFD7D3F7973D}" srcId="{627EC953-4CAA-D549-B35D-B3E5FE8D6794}" destId="{2BF124F5-F525-D941-BF57-879E5AC90BF8}" srcOrd="0" destOrd="0" parTransId="{F2971481-A6B1-5748-BC9E-94C0064EE78A}" sibTransId="{4BB214E6-414B-B04E-AD4C-2459E4994A20}"/>
    <dgm:cxn modelId="{421125A9-26A7-9E48-9EBB-891006AD044D}" type="presOf" srcId="{E0D1F0F9-9AF8-6245-BBEF-D7C024A1FD5A}" destId="{50D36517-9C5D-0E4C-8408-94C32710DB3B}" srcOrd="0" destOrd="0" presId="urn:microsoft.com/office/officeart/2009/3/layout/IncreasingArrowsProcess"/>
    <dgm:cxn modelId="{4B2C31CA-A5A1-FB44-B0E0-364CC832D53A}" srcId="{D6F3BDE2-7E52-7F4B-8A21-EDAC8216337E}" destId="{DD49842A-8863-E14C-BDD0-DB30242A6211}" srcOrd="1" destOrd="0" parTransId="{C3AE5813-92F2-CE4F-B500-81E8BB2513D3}" sibTransId="{49F27EE6-011F-A14C-B382-38B58E81C4FA}"/>
    <dgm:cxn modelId="{70B6986F-EB50-A749-90C1-649E862585C5}" type="presOf" srcId="{627EC953-4CAA-D549-B35D-B3E5FE8D6794}" destId="{6D67D7D5-A131-584B-8A6D-40171198132F}" srcOrd="0" destOrd="0" presId="urn:microsoft.com/office/officeart/2009/3/layout/IncreasingArrowsProcess"/>
    <dgm:cxn modelId="{AFE7F5DB-DE6F-324C-8A8C-8FF5AE7FAC7F}" srcId="{B3A895FA-5D59-364E-AFF4-6DC040442F36}" destId="{368EB5CC-5E81-954E-9633-5C98F4F87676}" srcOrd="0" destOrd="0" parTransId="{CD38BB7E-1D14-884E-BAEF-6ADACE766C09}" sibTransId="{D2555EDA-B30F-5D43-B366-551B4DB787CE}"/>
    <dgm:cxn modelId="{DC34DBAB-E8E8-1D41-9911-8C60F6C900D2}" srcId="{D6F3BDE2-7E52-7F4B-8A21-EDAC8216337E}" destId="{7A66D586-1CA5-984F-935C-53893F3E6E36}" srcOrd="0" destOrd="0" parTransId="{BCE85F76-F832-1642-AEFD-A116E0C566F2}" sibTransId="{7B8D53CF-68C9-5742-84FC-F51D1980FF16}"/>
    <dgm:cxn modelId="{DA392750-28AB-984C-A134-532744CDC347}" srcId="{BB52DBDA-5D61-EA4C-83BC-F52D6B700DDC}" destId="{B3A895FA-5D59-364E-AFF4-6DC040442F36}" srcOrd="0" destOrd="0" parTransId="{850BC0E3-9420-AA4B-8387-632088FCA265}" sibTransId="{22B8D48B-2635-534D-B8EE-E4ADDE419E10}"/>
    <dgm:cxn modelId="{CD8EF8E3-E1B3-D348-B899-569721C5B2CD}" type="presOf" srcId="{D6F3BDE2-7E52-7F4B-8A21-EDAC8216337E}" destId="{9C089040-827D-DE46-8203-51DB207A7BB1}" srcOrd="0" destOrd="0" presId="urn:microsoft.com/office/officeart/2009/3/layout/IncreasingArrowsProcess"/>
    <dgm:cxn modelId="{9A803D6B-CF88-9948-AEC0-F82836F011A9}" type="presOf" srcId="{BB52DBDA-5D61-EA4C-83BC-F52D6B700DDC}" destId="{38E1A763-6ADE-8E4E-9824-9147E409AF2C}" srcOrd="0" destOrd="0" presId="urn:microsoft.com/office/officeart/2009/3/layout/IncreasingArrowsProcess"/>
    <dgm:cxn modelId="{957BD7E0-53B5-9D44-BC44-755BED767604}" srcId="{E0D1F0F9-9AF8-6245-BBEF-D7C024A1FD5A}" destId="{F85BE827-D0C6-734E-91B3-020370A292E1}" srcOrd="0" destOrd="0" parTransId="{CF971549-7824-9E4D-8330-7ADF965350B4}" sibTransId="{4D22EBE8-22F9-374E-AFCA-F9F967E16D39}"/>
    <dgm:cxn modelId="{95AA8FEC-38F1-FD43-874A-64FD0E084AF4}" type="presOf" srcId="{7A66D586-1CA5-984F-935C-53893F3E6E36}" destId="{7519EE59-8F28-C044-ACF7-A4A65BA3558C}" srcOrd="0" destOrd="0" presId="urn:microsoft.com/office/officeart/2009/3/layout/IncreasingArrowsProcess"/>
    <dgm:cxn modelId="{DDFD9DD0-883F-F84C-8080-3438B92CEC00}" type="presOf" srcId="{DD49842A-8863-E14C-BDD0-DB30242A6211}" destId="{7519EE59-8F28-C044-ACF7-A4A65BA3558C}" srcOrd="0" destOrd="1" presId="urn:microsoft.com/office/officeart/2009/3/layout/IncreasingArrowsProcess"/>
    <dgm:cxn modelId="{26DC6A89-B05B-834B-AAB4-927062FDAE17}" type="presParOf" srcId="{38E1A763-6ADE-8E4E-9824-9147E409AF2C}" destId="{DF17DA2A-A220-7640-96F0-B07D3CC78E30}" srcOrd="0" destOrd="0" presId="urn:microsoft.com/office/officeart/2009/3/layout/IncreasingArrowsProcess"/>
    <dgm:cxn modelId="{F66AF30D-94A8-2D46-93D7-B6738C83027F}" type="presParOf" srcId="{38E1A763-6ADE-8E4E-9824-9147E409AF2C}" destId="{BECCAF4A-EF52-3940-AB91-FCC0A530AD00}" srcOrd="1" destOrd="0" presId="urn:microsoft.com/office/officeart/2009/3/layout/IncreasingArrowsProcess"/>
    <dgm:cxn modelId="{800D0CD4-D4BE-2348-9A61-B5CB960E9FD6}" type="presParOf" srcId="{38E1A763-6ADE-8E4E-9824-9147E409AF2C}" destId="{9C089040-827D-DE46-8203-51DB207A7BB1}" srcOrd="2" destOrd="0" presId="urn:microsoft.com/office/officeart/2009/3/layout/IncreasingArrowsProcess"/>
    <dgm:cxn modelId="{AE526714-D5F4-0544-BDA6-D81EDE8A1B8B}" type="presParOf" srcId="{38E1A763-6ADE-8E4E-9824-9147E409AF2C}" destId="{7519EE59-8F28-C044-ACF7-A4A65BA3558C}" srcOrd="3" destOrd="0" presId="urn:microsoft.com/office/officeart/2009/3/layout/IncreasingArrowsProcess"/>
    <dgm:cxn modelId="{6F7517A0-27C7-DD41-B9B1-1182DDED2887}" type="presParOf" srcId="{38E1A763-6ADE-8E4E-9824-9147E409AF2C}" destId="{50D36517-9C5D-0E4C-8408-94C32710DB3B}" srcOrd="4" destOrd="0" presId="urn:microsoft.com/office/officeart/2009/3/layout/IncreasingArrowsProcess"/>
    <dgm:cxn modelId="{46469413-6AA5-F340-9584-2D44A55DD9AA}" type="presParOf" srcId="{38E1A763-6ADE-8E4E-9824-9147E409AF2C}" destId="{91841E8A-8469-5B4B-A041-719263725ACC}" srcOrd="5" destOrd="0" presId="urn:microsoft.com/office/officeart/2009/3/layout/IncreasingArrowsProcess"/>
    <dgm:cxn modelId="{0DC55C07-45DE-B140-BE92-10BFE40670CD}" type="presParOf" srcId="{38E1A763-6ADE-8E4E-9824-9147E409AF2C}" destId="{6D67D7D5-A131-584B-8A6D-40171198132F}" srcOrd="6" destOrd="0" presId="urn:microsoft.com/office/officeart/2009/3/layout/IncreasingArrowsProcess"/>
    <dgm:cxn modelId="{3EE23C6D-0D4D-A841-A3BC-5F811938729E}" type="presParOf" srcId="{38E1A763-6ADE-8E4E-9824-9147E409AF2C}" destId="{E6CA38B9-EEA2-8A46-9D8C-674F4BDD8985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BB52DBDA-5D61-EA4C-83BC-F52D6B700DDC}" type="doc">
      <dgm:prSet loTypeId="urn:microsoft.com/office/officeart/2009/3/layout/IncreasingArrowsProcess" loCatId="" qsTypeId="urn:microsoft.com/office/officeart/2005/8/quickstyle/simple4" qsCatId="simple" csTypeId="urn:microsoft.com/office/officeart/2005/8/colors/colorful4" csCatId="colorful" phldr="1"/>
      <dgm:spPr/>
      <dgm:t>
        <a:bodyPr/>
        <a:lstStyle/>
        <a:p>
          <a:endParaRPr lang="en-US"/>
        </a:p>
      </dgm:t>
    </dgm:pt>
    <dgm:pt modelId="{B3A895FA-5D59-364E-AFF4-6DC040442F36}">
      <dgm:prSet phldrT="[Text]"/>
      <dgm:spPr/>
      <dgm:t>
        <a:bodyPr/>
        <a:lstStyle/>
        <a:p>
          <a:r>
            <a:rPr lang="en-US" dirty="0" err="1" smtClean="0"/>
            <a:t>Penjaringan</a:t>
          </a:r>
          <a:r>
            <a:rPr lang="en-US" dirty="0" smtClean="0"/>
            <a:t> Online (April </a:t>
          </a:r>
          <a:r>
            <a:rPr lang="mr-IN" dirty="0" smtClean="0"/>
            <a:t>–</a:t>
          </a:r>
          <a:r>
            <a:rPr lang="en-US" dirty="0" smtClean="0"/>
            <a:t> </a:t>
          </a:r>
          <a:r>
            <a:rPr lang="en-US" dirty="0" err="1" smtClean="0"/>
            <a:t>Juni</a:t>
          </a:r>
          <a:r>
            <a:rPr lang="en-US" dirty="0" smtClean="0"/>
            <a:t>)</a:t>
          </a:r>
          <a:endParaRPr lang="en-US" dirty="0"/>
        </a:p>
      </dgm:t>
    </dgm:pt>
    <dgm:pt modelId="{850BC0E3-9420-AA4B-8387-632088FCA265}" type="parTrans" cxnId="{DA392750-28AB-984C-A134-532744CDC347}">
      <dgm:prSet/>
      <dgm:spPr/>
      <dgm:t>
        <a:bodyPr/>
        <a:lstStyle/>
        <a:p>
          <a:endParaRPr lang="en-US"/>
        </a:p>
      </dgm:t>
    </dgm:pt>
    <dgm:pt modelId="{22B8D48B-2635-534D-B8EE-E4ADDE419E10}" type="sibTrans" cxnId="{DA392750-28AB-984C-A134-532744CDC347}">
      <dgm:prSet/>
      <dgm:spPr/>
      <dgm:t>
        <a:bodyPr/>
        <a:lstStyle/>
        <a:p>
          <a:endParaRPr lang="en-US"/>
        </a:p>
      </dgm:t>
    </dgm:pt>
    <dgm:pt modelId="{D6F3BDE2-7E52-7F4B-8A21-EDAC8216337E}">
      <dgm:prSet phldrT="[Text]"/>
      <dgm:spPr/>
      <dgm:t>
        <a:bodyPr/>
        <a:lstStyle/>
        <a:p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1 (</a:t>
          </a:r>
          <a:r>
            <a:rPr lang="en-US" dirty="0" err="1" smtClean="0"/>
            <a:t>Juli</a:t>
          </a:r>
          <a:r>
            <a:rPr lang="en-US" dirty="0" smtClean="0"/>
            <a:t>)</a:t>
          </a:r>
          <a:endParaRPr lang="en-US" dirty="0"/>
        </a:p>
      </dgm:t>
    </dgm:pt>
    <dgm:pt modelId="{F0AA8CE7-0983-C144-B7F4-BC6850E50F5E}" type="parTrans" cxnId="{02F7D64E-A285-394F-B5BD-63F7BD4DFFCF}">
      <dgm:prSet/>
      <dgm:spPr/>
      <dgm:t>
        <a:bodyPr/>
        <a:lstStyle/>
        <a:p>
          <a:endParaRPr lang="en-US"/>
        </a:p>
      </dgm:t>
    </dgm:pt>
    <dgm:pt modelId="{5E961643-8A33-1048-9EE9-95BE8FA3229E}" type="sibTrans" cxnId="{02F7D64E-A285-394F-B5BD-63F7BD4DFFCF}">
      <dgm:prSet/>
      <dgm:spPr/>
      <dgm:t>
        <a:bodyPr/>
        <a:lstStyle/>
        <a:p>
          <a:endParaRPr lang="en-US"/>
        </a:p>
      </dgm:t>
    </dgm:pt>
    <dgm:pt modelId="{E0D1F0F9-9AF8-6245-BBEF-D7C024A1FD5A}">
      <dgm:prSet phldrT="[Text]"/>
      <dgm:spPr/>
      <dgm:t>
        <a:bodyPr/>
        <a:lstStyle/>
        <a:p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2 (</a:t>
          </a:r>
          <a:r>
            <a:rPr lang="en-US" dirty="0" err="1" smtClean="0"/>
            <a:t>Juli-Agustus</a:t>
          </a:r>
          <a:r>
            <a:rPr lang="en-US" dirty="0" smtClean="0"/>
            <a:t>)</a:t>
          </a:r>
          <a:endParaRPr lang="en-US" dirty="0"/>
        </a:p>
      </dgm:t>
    </dgm:pt>
    <dgm:pt modelId="{110D6A67-FE02-1940-955F-4976C799F489}" type="parTrans" cxnId="{94FB46C5-CF8B-3C45-9782-BAF150E2063F}">
      <dgm:prSet/>
      <dgm:spPr/>
      <dgm:t>
        <a:bodyPr/>
        <a:lstStyle/>
        <a:p>
          <a:endParaRPr lang="en-US"/>
        </a:p>
      </dgm:t>
    </dgm:pt>
    <dgm:pt modelId="{B82113B5-257D-A54F-AD00-F610E7DACBDF}" type="sibTrans" cxnId="{94FB46C5-CF8B-3C45-9782-BAF150E2063F}">
      <dgm:prSet/>
      <dgm:spPr/>
      <dgm:t>
        <a:bodyPr/>
        <a:lstStyle/>
        <a:p>
          <a:endParaRPr lang="en-US"/>
        </a:p>
      </dgm:t>
    </dgm:pt>
    <dgm:pt modelId="{368EB5CC-5E81-954E-9633-5C98F4F87676}">
      <dgm:prSet phldrT="[Text]"/>
      <dgm:spPr/>
      <dgm:t>
        <a:bodyPr/>
        <a:lstStyle/>
        <a:p>
          <a:r>
            <a:rPr lang="en-US" dirty="0" err="1" smtClean="0"/>
            <a:t>Dilakukan</a:t>
          </a:r>
          <a:r>
            <a:rPr lang="en-US" dirty="0" smtClean="0"/>
            <a:t> </a:t>
          </a:r>
          <a:r>
            <a:rPr lang="en-US" dirty="0" err="1" smtClean="0"/>
            <a:t>secara</a:t>
          </a:r>
          <a:r>
            <a:rPr lang="en-US" dirty="0" smtClean="0"/>
            <a:t> online</a:t>
          </a:r>
        </a:p>
        <a:p>
          <a:r>
            <a:rPr lang="en-US" dirty="0" err="1" smtClean="0"/>
            <a:t>Peserta</a:t>
          </a:r>
          <a:r>
            <a:rPr lang="en-US" dirty="0" smtClean="0"/>
            <a:t> </a:t>
          </a:r>
          <a:r>
            <a:rPr lang="en-US" dirty="0" err="1" smtClean="0"/>
            <a:t>secara</a:t>
          </a:r>
          <a:r>
            <a:rPr lang="en-US" dirty="0" smtClean="0"/>
            <a:t> </a:t>
          </a:r>
          <a:r>
            <a:rPr lang="en-US" dirty="0" err="1" smtClean="0"/>
            <a:t>mandiri</a:t>
          </a:r>
          <a:r>
            <a:rPr lang="en-US" dirty="0" smtClean="0"/>
            <a:t> </a:t>
          </a:r>
          <a:r>
            <a:rPr lang="en-US" dirty="0" err="1" smtClean="0"/>
            <a:t>mendaftarkan</a:t>
          </a:r>
          <a:r>
            <a:rPr lang="en-US" dirty="0" smtClean="0"/>
            <a:t> di SIM </a:t>
          </a:r>
          <a:r>
            <a:rPr lang="en-US" dirty="0" err="1" smtClean="0"/>
            <a:t>pelatihan</a:t>
          </a:r>
          <a:r>
            <a:rPr lang="en-US" dirty="0" smtClean="0"/>
            <a:t>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memenuhi</a:t>
          </a:r>
          <a:r>
            <a:rPr lang="en-US" dirty="0" smtClean="0"/>
            <a:t> </a:t>
          </a:r>
          <a:r>
            <a:rPr lang="en-US" dirty="0" err="1" smtClean="0"/>
            <a:t>kriteria</a:t>
          </a:r>
          <a:r>
            <a:rPr lang="en-US" dirty="0" smtClean="0"/>
            <a:t> Duta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endParaRPr lang="en-US" dirty="0" smtClean="0"/>
        </a:p>
        <a:p>
          <a:r>
            <a:rPr lang="en-US" dirty="0" smtClean="0"/>
            <a:t>Program </a:t>
          </a:r>
          <a:r>
            <a:rPr lang="en-US" dirty="0" err="1" smtClean="0"/>
            <a:t>tindak</a:t>
          </a:r>
          <a:r>
            <a:rPr lang="en-US" dirty="0" smtClean="0"/>
            <a:t> </a:t>
          </a:r>
          <a:r>
            <a:rPr lang="en-US" dirty="0" err="1" smtClean="0"/>
            <a:t>lanjut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</a:t>
          </a:r>
          <a:r>
            <a:rPr lang="en-US" dirty="0" err="1" smtClean="0"/>
            <a:t>rumah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r>
            <a:rPr lang="en-US" dirty="0" smtClean="0"/>
            <a:t>.</a:t>
          </a:r>
        </a:p>
      </dgm:t>
    </dgm:pt>
    <dgm:pt modelId="{CD38BB7E-1D14-884E-BAEF-6ADACE766C09}" type="parTrans" cxnId="{AFE7F5DB-DE6F-324C-8A8C-8FF5AE7FAC7F}">
      <dgm:prSet/>
      <dgm:spPr/>
      <dgm:t>
        <a:bodyPr/>
        <a:lstStyle/>
        <a:p>
          <a:endParaRPr lang="en-US"/>
        </a:p>
      </dgm:t>
    </dgm:pt>
    <dgm:pt modelId="{D2555EDA-B30F-5D43-B366-551B4DB787CE}" type="sibTrans" cxnId="{AFE7F5DB-DE6F-324C-8A8C-8FF5AE7FAC7F}">
      <dgm:prSet/>
      <dgm:spPr/>
      <dgm:t>
        <a:bodyPr/>
        <a:lstStyle/>
        <a:p>
          <a:endParaRPr lang="en-US"/>
        </a:p>
      </dgm:t>
    </dgm:pt>
    <dgm:pt modelId="{7A66D586-1CA5-984F-935C-53893F3E6E36}">
      <dgm:prSet phldrT="[Text]"/>
      <dgm:spPr/>
      <dgm:t>
        <a:bodyPr/>
        <a:lstStyle/>
        <a:p>
          <a:r>
            <a:rPr lang="en-US" dirty="0" err="1" smtClean="0"/>
            <a:t>Panitia</a:t>
          </a:r>
          <a:r>
            <a:rPr lang="en-US" dirty="0" smtClean="0"/>
            <a:t> </a:t>
          </a:r>
          <a:r>
            <a:rPr lang="en-US" dirty="0" err="1" smtClean="0"/>
            <a:t>mereview</a:t>
          </a:r>
          <a:r>
            <a:rPr lang="en-US" dirty="0" smtClean="0"/>
            <a:t> </a:t>
          </a:r>
          <a:r>
            <a:rPr lang="en-US" dirty="0" err="1" smtClean="0"/>
            <a:t>berdasarkan</a:t>
          </a:r>
          <a:r>
            <a:rPr lang="en-US" dirty="0" smtClean="0"/>
            <a:t> </a:t>
          </a:r>
          <a:r>
            <a:rPr lang="en-US" dirty="0" err="1" smtClean="0"/>
            <a:t>banyaknya</a:t>
          </a:r>
          <a:r>
            <a:rPr lang="en-US" dirty="0" smtClean="0"/>
            <a:t>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sosialisasi</a:t>
          </a:r>
          <a:r>
            <a:rPr lang="en-US" dirty="0" smtClean="0"/>
            <a:t>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RB. </a:t>
          </a:r>
          <a:endParaRPr lang="en-US" dirty="0"/>
        </a:p>
      </dgm:t>
    </dgm:pt>
    <dgm:pt modelId="{BCE85F76-F832-1642-AEFD-A116E0C566F2}" type="parTrans" cxnId="{DC34DBAB-E8E8-1D41-9911-8C60F6C900D2}">
      <dgm:prSet/>
      <dgm:spPr/>
      <dgm:t>
        <a:bodyPr/>
        <a:lstStyle/>
        <a:p>
          <a:endParaRPr lang="en-US"/>
        </a:p>
      </dgm:t>
    </dgm:pt>
    <dgm:pt modelId="{7B8D53CF-68C9-5742-84FC-F51D1980FF16}" type="sibTrans" cxnId="{DC34DBAB-E8E8-1D41-9911-8C60F6C900D2}">
      <dgm:prSet/>
      <dgm:spPr/>
      <dgm:t>
        <a:bodyPr/>
        <a:lstStyle/>
        <a:p>
          <a:endParaRPr lang="en-US"/>
        </a:p>
      </dgm:t>
    </dgm:pt>
    <dgm:pt modelId="{DD49842A-8863-E14C-BDD0-DB30242A6211}">
      <dgm:prSet phldrT="[Text]"/>
      <dgm:spPr/>
      <dgm:t>
        <a:bodyPr/>
        <a:lstStyle/>
        <a:p>
          <a:r>
            <a:rPr lang="en-US" dirty="0" err="1" smtClean="0"/>
            <a:t>Diambil</a:t>
          </a:r>
          <a:r>
            <a:rPr lang="en-US" dirty="0" smtClean="0"/>
            <a:t> 25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</a:t>
          </a:r>
          <a:endParaRPr lang="en-US" dirty="0"/>
        </a:p>
      </dgm:t>
    </dgm:pt>
    <dgm:pt modelId="{C3AE5813-92F2-CE4F-B500-81E8BB2513D3}" type="parTrans" cxnId="{4B2C31CA-A5A1-FB44-B0E0-364CC832D53A}">
      <dgm:prSet/>
      <dgm:spPr/>
      <dgm:t>
        <a:bodyPr/>
        <a:lstStyle/>
        <a:p>
          <a:endParaRPr lang="en-US"/>
        </a:p>
      </dgm:t>
    </dgm:pt>
    <dgm:pt modelId="{49F27EE6-011F-A14C-B382-38B58E81C4FA}" type="sibTrans" cxnId="{4B2C31CA-A5A1-FB44-B0E0-364CC832D53A}">
      <dgm:prSet/>
      <dgm:spPr/>
      <dgm:t>
        <a:bodyPr/>
        <a:lstStyle/>
        <a:p>
          <a:endParaRPr lang="en-US"/>
        </a:p>
      </dgm:t>
    </dgm:pt>
    <dgm:pt modelId="{F85BE827-D0C6-734E-91B3-020370A292E1}">
      <dgm:prSet phldrT="[Text]"/>
      <dgm:spPr/>
      <dgm:t>
        <a:bodyPr/>
        <a:lstStyle/>
        <a:p>
          <a:r>
            <a:rPr lang="en-US" dirty="0" err="1" smtClean="0"/>
            <a:t>Panitia</a:t>
          </a:r>
          <a:r>
            <a:rPr lang="en-US" dirty="0" smtClean="0"/>
            <a:t> </a:t>
          </a:r>
          <a:r>
            <a:rPr lang="en-US" dirty="0" err="1" smtClean="0"/>
            <a:t>menyeleksi</a:t>
          </a:r>
          <a:r>
            <a:rPr lang="en-US" dirty="0" smtClean="0"/>
            <a:t>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bahan</a:t>
          </a:r>
          <a:r>
            <a:rPr lang="en-US" dirty="0" smtClean="0"/>
            <a:t> </a:t>
          </a:r>
          <a:r>
            <a:rPr lang="en-US" dirty="0" err="1" smtClean="0"/>
            <a:t>belajar</a:t>
          </a:r>
          <a:r>
            <a:rPr lang="en-US" dirty="0" smtClean="0"/>
            <a:t> yang </a:t>
          </a:r>
          <a:r>
            <a:rPr lang="en-US" dirty="0" err="1" smtClean="0"/>
            <a:t>dikirimkan</a:t>
          </a:r>
          <a:r>
            <a:rPr lang="en-US" dirty="0" smtClean="0"/>
            <a:t> </a:t>
          </a:r>
          <a:r>
            <a:rPr lang="en-US" dirty="0" err="1" smtClean="0"/>
            <a:t>oleh</a:t>
          </a:r>
          <a:r>
            <a:rPr lang="en-US" dirty="0" smtClean="0"/>
            <a:t> </a:t>
          </a:r>
          <a:r>
            <a:rPr lang="en-US" dirty="0" err="1" smtClean="0"/>
            <a:t>calon</a:t>
          </a:r>
          <a:r>
            <a:rPr lang="en-US" dirty="0" smtClean="0"/>
            <a:t> </a:t>
          </a:r>
          <a:r>
            <a:rPr lang="en-US" dirty="0" err="1" smtClean="0"/>
            <a:t>duta</a:t>
          </a:r>
          <a:r>
            <a:rPr lang="en-US" dirty="0" smtClean="0"/>
            <a:t> RB </a:t>
          </a:r>
          <a:r>
            <a:rPr lang="en-US" dirty="0" err="1" smtClean="0"/>
            <a:t>hasil</a:t>
          </a:r>
          <a:r>
            <a:rPr lang="en-US" dirty="0" smtClean="0"/>
            <a:t> </a:t>
          </a:r>
          <a:r>
            <a:rPr lang="en-US" dirty="0" err="1" smtClean="0"/>
            <a:t>dari</a:t>
          </a:r>
          <a:r>
            <a:rPr lang="en-US" dirty="0" smtClean="0"/>
            <a:t> </a:t>
          </a:r>
          <a:r>
            <a:rPr lang="en-US" dirty="0" err="1" smtClean="0"/>
            <a:t>seleksi</a:t>
          </a:r>
          <a:r>
            <a:rPr lang="en-US" dirty="0" smtClean="0"/>
            <a:t> </a:t>
          </a:r>
          <a:r>
            <a:rPr lang="en-US" dirty="0" err="1" smtClean="0"/>
            <a:t>tahap</a:t>
          </a:r>
          <a:r>
            <a:rPr lang="en-US" dirty="0" smtClean="0"/>
            <a:t> 1.</a:t>
          </a:r>
          <a:endParaRPr lang="en-US" dirty="0"/>
        </a:p>
      </dgm:t>
    </dgm:pt>
    <dgm:pt modelId="{CF971549-7824-9E4D-8330-7ADF965350B4}" type="parTrans" cxnId="{957BD7E0-53B5-9D44-BC44-755BED767604}">
      <dgm:prSet/>
      <dgm:spPr/>
      <dgm:t>
        <a:bodyPr/>
        <a:lstStyle/>
        <a:p>
          <a:endParaRPr lang="en-US"/>
        </a:p>
      </dgm:t>
    </dgm:pt>
    <dgm:pt modelId="{4D22EBE8-22F9-374E-AFCA-F9F967E16D39}" type="sibTrans" cxnId="{957BD7E0-53B5-9D44-BC44-755BED767604}">
      <dgm:prSet/>
      <dgm:spPr/>
      <dgm:t>
        <a:bodyPr/>
        <a:lstStyle/>
        <a:p>
          <a:endParaRPr lang="en-US"/>
        </a:p>
      </dgm:t>
    </dgm:pt>
    <dgm:pt modelId="{627EC953-4CAA-D549-B35D-B3E5FE8D6794}">
      <dgm:prSet phldrT="[Text]"/>
      <dgm:spPr/>
      <dgm:t>
        <a:bodyPr/>
        <a:lstStyle/>
        <a:p>
          <a:r>
            <a:rPr lang="en-US" dirty="0" err="1" smtClean="0"/>
            <a:t>Finalis</a:t>
          </a:r>
          <a:r>
            <a:rPr lang="en-US" dirty="0" smtClean="0"/>
            <a:t> (September </a:t>
          </a:r>
          <a:r>
            <a:rPr lang="mr-IN" dirty="0" smtClean="0"/>
            <a:t>–</a:t>
          </a:r>
          <a:r>
            <a:rPr lang="en-US" dirty="0" smtClean="0"/>
            <a:t> November)</a:t>
          </a:r>
          <a:endParaRPr lang="en-US" dirty="0"/>
        </a:p>
      </dgm:t>
    </dgm:pt>
    <dgm:pt modelId="{AA2BED29-E74A-2F42-B66B-3D60021EB364}" type="parTrans" cxnId="{4697012F-9C36-DB4A-8A16-7508AA6C4C8A}">
      <dgm:prSet/>
      <dgm:spPr/>
      <dgm:t>
        <a:bodyPr/>
        <a:lstStyle/>
        <a:p>
          <a:endParaRPr lang="en-US"/>
        </a:p>
      </dgm:t>
    </dgm:pt>
    <dgm:pt modelId="{EC15F616-0399-464E-86AB-35CD3F2780A4}" type="sibTrans" cxnId="{4697012F-9C36-DB4A-8A16-7508AA6C4C8A}">
      <dgm:prSet/>
      <dgm:spPr/>
      <dgm:t>
        <a:bodyPr/>
        <a:lstStyle/>
        <a:p>
          <a:endParaRPr lang="en-US"/>
        </a:p>
      </dgm:t>
    </dgm:pt>
    <dgm:pt modelId="{2BF124F5-F525-D941-BF57-879E5AC90BF8}">
      <dgm:prSet phldrT="[Text]"/>
      <dgm:spPr/>
      <dgm:t>
        <a:bodyPr/>
        <a:lstStyle/>
        <a:p>
          <a:r>
            <a:rPr lang="en-US" dirty="0" smtClean="0"/>
            <a:t>Duta RB </a:t>
          </a:r>
          <a:r>
            <a:rPr lang="en-US" dirty="0" err="1" smtClean="0"/>
            <a:t>tiap</a:t>
          </a:r>
          <a:r>
            <a:rPr lang="en-US" dirty="0" smtClean="0"/>
            <a:t> </a:t>
          </a:r>
          <a:r>
            <a:rPr lang="en-US" dirty="0" err="1" smtClean="0"/>
            <a:t>propinsi</a:t>
          </a:r>
          <a:r>
            <a:rPr lang="en-US" dirty="0" smtClean="0"/>
            <a:t> </a:t>
          </a:r>
          <a:r>
            <a:rPr lang="en-US" dirty="0" err="1" smtClean="0"/>
            <a:t>mendapatkan</a:t>
          </a:r>
          <a:r>
            <a:rPr lang="en-US" dirty="0" smtClean="0"/>
            <a:t> Award </a:t>
          </a:r>
          <a:r>
            <a:rPr lang="en-US" dirty="0" err="1" smtClean="0"/>
            <a:t>dan</a:t>
          </a:r>
          <a:r>
            <a:rPr lang="en-US" dirty="0" smtClean="0"/>
            <a:t> </a:t>
          </a:r>
          <a:r>
            <a:rPr lang="en-US" dirty="0" err="1" smtClean="0"/>
            <a:t>aprisiasi</a:t>
          </a:r>
          <a:r>
            <a:rPr lang="en-US" dirty="0" smtClean="0"/>
            <a:t>.</a:t>
          </a:r>
          <a:endParaRPr lang="en-US" dirty="0"/>
        </a:p>
      </dgm:t>
    </dgm:pt>
    <dgm:pt modelId="{F2971481-A6B1-5748-BC9E-94C0064EE78A}" type="parTrans" cxnId="{1CF62BA4-CE75-8E4D-8799-FFD7D3F7973D}">
      <dgm:prSet/>
      <dgm:spPr/>
      <dgm:t>
        <a:bodyPr/>
        <a:lstStyle/>
        <a:p>
          <a:endParaRPr lang="en-US"/>
        </a:p>
      </dgm:t>
    </dgm:pt>
    <dgm:pt modelId="{4BB214E6-414B-B04E-AD4C-2459E4994A20}" type="sibTrans" cxnId="{1CF62BA4-CE75-8E4D-8799-FFD7D3F7973D}">
      <dgm:prSet/>
      <dgm:spPr/>
      <dgm:t>
        <a:bodyPr/>
        <a:lstStyle/>
        <a:p>
          <a:endParaRPr lang="en-US"/>
        </a:p>
      </dgm:t>
    </dgm:pt>
    <dgm:pt modelId="{38E1A763-6ADE-8E4E-9824-9147E409AF2C}" type="pres">
      <dgm:prSet presAssocID="{BB52DBDA-5D61-EA4C-83BC-F52D6B700DDC}" presName="Name0" presStyleCnt="0">
        <dgm:presLayoutVars>
          <dgm:chMax val="5"/>
          <dgm:chPref val="5"/>
          <dgm:dir/>
          <dgm:animLvl val="lvl"/>
        </dgm:presLayoutVars>
      </dgm:prSet>
      <dgm:spPr/>
      <dgm:t>
        <a:bodyPr/>
        <a:lstStyle/>
        <a:p>
          <a:endParaRPr lang="en-US"/>
        </a:p>
      </dgm:t>
    </dgm:pt>
    <dgm:pt modelId="{DF17DA2A-A220-7640-96F0-B07D3CC78E30}" type="pres">
      <dgm:prSet presAssocID="{B3A895FA-5D59-364E-AFF4-6DC040442F36}" presName="parentText1" presStyleLbl="node1" presStyleIdx="0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ECCAF4A-EF52-3940-AB91-FCC0A530AD00}" type="pres">
      <dgm:prSet presAssocID="{B3A895FA-5D59-364E-AFF4-6DC040442F36}" presName="childText1" presStyleLbl="solidAlignAcc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C089040-827D-DE46-8203-51DB207A7BB1}" type="pres">
      <dgm:prSet presAssocID="{D6F3BDE2-7E52-7F4B-8A21-EDAC8216337E}" presName="parentText2" presStyleLbl="node1" presStyleIdx="1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519EE59-8F28-C044-ACF7-A4A65BA3558C}" type="pres">
      <dgm:prSet presAssocID="{D6F3BDE2-7E52-7F4B-8A21-EDAC8216337E}" presName="childText2" presStyleLbl="solidAlignAcc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0D36517-9C5D-0E4C-8408-94C32710DB3B}" type="pres">
      <dgm:prSet presAssocID="{E0D1F0F9-9AF8-6245-BBEF-D7C024A1FD5A}" presName="parentText3" presStyleLbl="node1" presStyleIdx="2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91841E8A-8469-5B4B-A041-719263725ACC}" type="pres">
      <dgm:prSet presAssocID="{E0D1F0F9-9AF8-6245-BBEF-D7C024A1FD5A}" presName="childText3" presStyleLbl="solidAlignAcc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D67D7D5-A131-584B-8A6D-40171198132F}" type="pres">
      <dgm:prSet presAssocID="{627EC953-4CAA-D549-B35D-B3E5FE8D6794}" presName="parentText4" presStyleLbl="node1" presStyleIdx="3" presStyleCnt="4">
        <dgm:presLayoutVars>
          <dgm:chMax/>
          <dgm:chPref val="3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6CA38B9-EEA2-8A46-9D8C-674F4BDD8985}" type="pres">
      <dgm:prSet presAssocID="{627EC953-4CAA-D549-B35D-B3E5FE8D6794}" presName="childText4" presStyleLbl="solidAlignAcc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4697012F-9C36-DB4A-8A16-7508AA6C4C8A}" srcId="{BB52DBDA-5D61-EA4C-83BC-F52D6B700DDC}" destId="{627EC953-4CAA-D549-B35D-B3E5FE8D6794}" srcOrd="3" destOrd="0" parTransId="{AA2BED29-E74A-2F42-B66B-3D60021EB364}" sibTransId="{EC15F616-0399-464E-86AB-35CD3F2780A4}"/>
    <dgm:cxn modelId="{37CE19BB-6370-1149-B70A-4774CB8BF235}" type="presOf" srcId="{368EB5CC-5E81-954E-9633-5C98F4F87676}" destId="{BECCAF4A-EF52-3940-AB91-FCC0A530AD00}" srcOrd="0" destOrd="0" presId="urn:microsoft.com/office/officeart/2009/3/layout/IncreasingArrowsProcess"/>
    <dgm:cxn modelId="{94FB46C5-CF8B-3C45-9782-BAF150E2063F}" srcId="{BB52DBDA-5D61-EA4C-83BC-F52D6B700DDC}" destId="{E0D1F0F9-9AF8-6245-BBEF-D7C024A1FD5A}" srcOrd="2" destOrd="0" parTransId="{110D6A67-FE02-1940-955F-4976C799F489}" sibTransId="{B82113B5-257D-A54F-AD00-F610E7DACBDF}"/>
    <dgm:cxn modelId="{1A44EF4C-9010-A842-A15E-4019D93686B7}" type="presOf" srcId="{7A66D586-1CA5-984F-935C-53893F3E6E36}" destId="{7519EE59-8F28-C044-ACF7-A4A65BA3558C}" srcOrd="0" destOrd="0" presId="urn:microsoft.com/office/officeart/2009/3/layout/IncreasingArrowsProcess"/>
    <dgm:cxn modelId="{3E71FDDD-7CD3-4242-A4FB-BB2524EA0255}" type="presOf" srcId="{BB52DBDA-5D61-EA4C-83BC-F52D6B700DDC}" destId="{38E1A763-6ADE-8E4E-9824-9147E409AF2C}" srcOrd="0" destOrd="0" presId="urn:microsoft.com/office/officeart/2009/3/layout/IncreasingArrowsProcess"/>
    <dgm:cxn modelId="{02F7D64E-A285-394F-B5BD-63F7BD4DFFCF}" srcId="{BB52DBDA-5D61-EA4C-83BC-F52D6B700DDC}" destId="{D6F3BDE2-7E52-7F4B-8A21-EDAC8216337E}" srcOrd="1" destOrd="0" parTransId="{F0AA8CE7-0983-C144-B7F4-BC6850E50F5E}" sibTransId="{5E961643-8A33-1048-9EE9-95BE8FA3229E}"/>
    <dgm:cxn modelId="{0EB4DA3F-CCE5-C040-B0E8-A1F204CFB87D}" type="presOf" srcId="{627EC953-4CAA-D549-B35D-B3E5FE8D6794}" destId="{6D67D7D5-A131-584B-8A6D-40171198132F}" srcOrd="0" destOrd="0" presId="urn:microsoft.com/office/officeart/2009/3/layout/IncreasingArrowsProcess"/>
    <dgm:cxn modelId="{1CF62BA4-CE75-8E4D-8799-FFD7D3F7973D}" srcId="{627EC953-4CAA-D549-B35D-B3E5FE8D6794}" destId="{2BF124F5-F525-D941-BF57-879E5AC90BF8}" srcOrd="0" destOrd="0" parTransId="{F2971481-A6B1-5748-BC9E-94C0064EE78A}" sibTransId="{4BB214E6-414B-B04E-AD4C-2459E4994A20}"/>
    <dgm:cxn modelId="{4B2C31CA-A5A1-FB44-B0E0-364CC832D53A}" srcId="{D6F3BDE2-7E52-7F4B-8A21-EDAC8216337E}" destId="{DD49842A-8863-E14C-BDD0-DB30242A6211}" srcOrd="1" destOrd="0" parTransId="{C3AE5813-92F2-CE4F-B500-81E8BB2513D3}" sibTransId="{49F27EE6-011F-A14C-B382-38B58E81C4FA}"/>
    <dgm:cxn modelId="{0EE77B3C-6F9C-3F4C-B4DA-A69763E63533}" type="presOf" srcId="{DD49842A-8863-E14C-BDD0-DB30242A6211}" destId="{7519EE59-8F28-C044-ACF7-A4A65BA3558C}" srcOrd="0" destOrd="1" presId="urn:microsoft.com/office/officeart/2009/3/layout/IncreasingArrowsProcess"/>
    <dgm:cxn modelId="{72BE585E-DDA6-D142-A94A-6D6BB74218C2}" type="presOf" srcId="{2BF124F5-F525-D941-BF57-879E5AC90BF8}" destId="{E6CA38B9-EEA2-8A46-9D8C-674F4BDD8985}" srcOrd="0" destOrd="0" presId="urn:microsoft.com/office/officeart/2009/3/layout/IncreasingArrowsProcess"/>
    <dgm:cxn modelId="{AFE7F5DB-DE6F-324C-8A8C-8FF5AE7FAC7F}" srcId="{B3A895FA-5D59-364E-AFF4-6DC040442F36}" destId="{368EB5CC-5E81-954E-9633-5C98F4F87676}" srcOrd="0" destOrd="0" parTransId="{CD38BB7E-1D14-884E-BAEF-6ADACE766C09}" sibTransId="{D2555EDA-B30F-5D43-B366-551B4DB787CE}"/>
    <dgm:cxn modelId="{DC34DBAB-E8E8-1D41-9911-8C60F6C900D2}" srcId="{D6F3BDE2-7E52-7F4B-8A21-EDAC8216337E}" destId="{7A66D586-1CA5-984F-935C-53893F3E6E36}" srcOrd="0" destOrd="0" parTransId="{BCE85F76-F832-1642-AEFD-A116E0C566F2}" sibTransId="{7B8D53CF-68C9-5742-84FC-F51D1980FF16}"/>
    <dgm:cxn modelId="{9188B0B6-F657-0449-8DB9-F07E24D23A81}" type="presOf" srcId="{B3A895FA-5D59-364E-AFF4-6DC040442F36}" destId="{DF17DA2A-A220-7640-96F0-B07D3CC78E30}" srcOrd="0" destOrd="0" presId="urn:microsoft.com/office/officeart/2009/3/layout/IncreasingArrowsProcess"/>
    <dgm:cxn modelId="{E928F373-0D32-C242-B5E5-41E8B81BFAEB}" type="presOf" srcId="{D6F3BDE2-7E52-7F4B-8A21-EDAC8216337E}" destId="{9C089040-827D-DE46-8203-51DB207A7BB1}" srcOrd="0" destOrd="0" presId="urn:microsoft.com/office/officeart/2009/3/layout/IncreasingArrowsProcess"/>
    <dgm:cxn modelId="{DA392750-28AB-984C-A134-532744CDC347}" srcId="{BB52DBDA-5D61-EA4C-83BC-F52D6B700DDC}" destId="{B3A895FA-5D59-364E-AFF4-6DC040442F36}" srcOrd="0" destOrd="0" parTransId="{850BC0E3-9420-AA4B-8387-632088FCA265}" sibTransId="{22B8D48B-2635-534D-B8EE-E4ADDE419E10}"/>
    <dgm:cxn modelId="{AC8B0CBE-5037-964B-809F-75E36C156B8E}" type="presOf" srcId="{F85BE827-D0C6-734E-91B3-020370A292E1}" destId="{91841E8A-8469-5B4B-A041-719263725ACC}" srcOrd="0" destOrd="0" presId="urn:microsoft.com/office/officeart/2009/3/layout/IncreasingArrowsProcess"/>
    <dgm:cxn modelId="{475B15F0-1612-CC4E-8C26-3186A7AF1274}" type="presOf" srcId="{E0D1F0F9-9AF8-6245-BBEF-D7C024A1FD5A}" destId="{50D36517-9C5D-0E4C-8408-94C32710DB3B}" srcOrd="0" destOrd="0" presId="urn:microsoft.com/office/officeart/2009/3/layout/IncreasingArrowsProcess"/>
    <dgm:cxn modelId="{957BD7E0-53B5-9D44-BC44-755BED767604}" srcId="{E0D1F0F9-9AF8-6245-BBEF-D7C024A1FD5A}" destId="{F85BE827-D0C6-734E-91B3-020370A292E1}" srcOrd="0" destOrd="0" parTransId="{CF971549-7824-9E4D-8330-7ADF965350B4}" sibTransId="{4D22EBE8-22F9-374E-AFCA-F9F967E16D39}"/>
    <dgm:cxn modelId="{0F35B42B-AF83-4F47-B2BA-239B6254C81D}" type="presParOf" srcId="{38E1A763-6ADE-8E4E-9824-9147E409AF2C}" destId="{DF17DA2A-A220-7640-96F0-B07D3CC78E30}" srcOrd="0" destOrd="0" presId="urn:microsoft.com/office/officeart/2009/3/layout/IncreasingArrowsProcess"/>
    <dgm:cxn modelId="{229C56CD-7FCB-4146-8E30-E3BDA2D80EE7}" type="presParOf" srcId="{38E1A763-6ADE-8E4E-9824-9147E409AF2C}" destId="{BECCAF4A-EF52-3940-AB91-FCC0A530AD00}" srcOrd="1" destOrd="0" presId="urn:microsoft.com/office/officeart/2009/3/layout/IncreasingArrowsProcess"/>
    <dgm:cxn modelId="{84851AA7-3585-2445-8CD6-0EA0C0AB8954}" type="presParOf" srcId="{38E1A763-6ADE-8E4E-9824-9147E409AF2C}" destId="{9C089040-827D-DE46-8203-51DB207A7BB1}" srcOrd="2" destOrd="0" presId="urn:microsoft.com/office/officeart/2009/3/layout/IncreasingArrowsProcess"/>
    <dgm:cxn modelId="{A1E9D208-57A1-B14D-8532-3A72BEBEB9C7}" type="presParOf" srcId="{38E1A763-6ADE-8E4E-9824-9147E409AF2C}" destId="{7519EE59-8F28-C044-ACF7-A4A65BA3558C}" srcOrd="3" destOrd="0" presId="urn:microsoft.com/office/officeart/2009/3/layout/IncreasingArrowsProcess"/>
    <dgm:cxn modelId="{FDDF2379-1763-3B44-A928-A78FB5197968}" type="presParOf" srcId="{38E1A763-6ADE-8E4E-9824-9147E409AF2C}" destId="{50D36517-9C5D-0E4C-8408-94C32710DB3B}" srcOrd="4" destOrd="0" presId="urn:microsoft.com/office/officeart/2009/3/layout/IncreasingArrowsProcess"/>
    <dgm:cxn modelId="{B05358A3-4418-D041-A14C-1CFE9A3E9BC7}" type="presParOf" srcId="{38E1A763-6ADE-8E4E-9824-9147E409AF2C}" destId="{91841E8A-8469-5B4B-A041-719263725ACC}" srcOrd="5" destOrd="0" presId="urn:microsoft.com/office/officeart/2009/3/layout/IncreasingArrowsProcess"/>
    <dgm:cxn modelId="{0C74F1DB-924F-EA49-8D16-B9DD0BD980C4}" type="presParOf" srcId="{38E1A763-6ADE-8E4E-9824-9147E409AF2C}" destId="{6D67D7D5-A131-584B-8A6D-40171198132F}" srcOrd="6" destOrd="0" presId="urn:microsoft.com/office/officeart/2009/3/layout/IncreasingArrowsProcess"/>
    <dgm:cxn modelId="{A9410B11-1B15-BA42-83E3-7163BD8C066D}" type="presParOf" srcId="{38E1A763-6ADE-8E4E-9824-9147E409AF2C}" destId="{E6CA38B9-EEA2-8A46-9D8C-674F4BDD8985}" srcOrd="7" destOrd="0" presId="urn:microsoft.com/office/officeart/2009/3/layout/IncreasingArrowsProces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8363673-1070-A149-B0D1-44C8217D4902}">
      <dsp:nvSpPr>
        <dsp:cNvPr id="0" name=""/>
        <dsp:cNvSpPr/>
      </dsp:nvSpPr>
      <dsp:spPr>
        <a:xfrm>
          <a:off x="2325206" y="-147885"/>
          <a:ext cx="5407402" cy="5407402"/>
        </a:xfrm>
        <a:prstGeom prst="circularArrow">
          <a:avLst>
            <a:gd name="adj1" fmla="val 4668"/>
            <a:gd name="adj2" fmla="val 272909"/>
            <a:gd name="adj3" fmla="val 12824307"/>
            <a:gd name="adj4" fmla="val 18035711"/>
            <a:gd name="adj5" fmla="val 4847"/>
          </a:avLst>
        </a:prstGeom>
        <a:solidFill>
          <a:schemeClr val="accent2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EF485FE-C066-9148-843E-7D526172622C}">
      <dsp:nvSpPr>
        <dsp:cNvPr id="0" name=""/>
        <dsp:cNvSpPr/>
      </dsp:nvSpPr>
      <dsp:spPr>
        <a:xfrm>
          <a:off x="3225508" y="996"/>
          <a:ext cx="3606799" cy="1803399"/>
        </a:xfrm>
        <a:prstGeom prst="roundRect">
          <a:avLst/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2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err="1" smtClean="0"/>
            <a:t>Profesional</a:t>
          </a:r>
          <a:r>
            <a:rPr lang="en-US" sz="3400" kern="1200" dirty="0" smtClean="0"/>
            <a:t> Development</a:t>
          </a:r>
          <a:endParaRPr lang="en-US" sz="3400" kern="1200" dirty="0"/>
        </a:p>
      </dsp:txBody>
      <dsp:txXfrm>
        <a:off x="3313543" y="89031"/>
        <a:ext cx="3430729" cy="1627329"/>
      </dsp:txXfrm>
    </dsp:sp>
    <dsp:sp modelId="{9B60A38C-513B-CC40-B9E5-6EF7C9FC2152}">
      <dsp:nvSpPr>
        <dsp:cNvPr id="0" name=""/>
        <dsp:cNvSpPr/>
      </dsp:nvSpPr>
      <dsp:spPr>
        <a:xfrm>
          <a:off x="5142773" y="1942616"/>
          <a:ext cx="3606799" cy="1803399"/>
        </a:xfrm>
        <a:prstGeom prst="roundRect">
          <a:avLst/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3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Community Building</a:t>
          </a:r>
          <a:endParaRPr lang="en-US" sz="3400" kern="1200" dirty="0"/>
        </a:p>
      </dsp:txBody>
      <dsp:txXfrm>
        <a:off x="5230808" y="2030651"/>
        <a:ext cx="3430729" cy="1627329"/>
      </dsp:txXfrm>
    </dsp:sp>
    <dsp:sp modelId="{01C3B9A1-4DD1-7F4C-A2D2-50D8125FDDC2}">
      <dsp:nvSpPr>
        <dsp:cNvPr id="0" name=""/>
        <dsp:cNvSpPr/>
      </dsp:nvSpPr>
      <dsp:spPr>
        <a:xfrm>
          <a:off x="3201156" y="3884232"/>
          <a:ext cx="3606799" cy="1803399"/>
        </a:xfrm>
        <a:prstGeom prst="roundRect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Open Educational Resources</a:t>
          </a:r>
          <a:endParaRPr lang="en-US" sz="3400" kern="1200" dirty="0"/>
        </a:p>
      </dsp:txBody>
      <dsp:txXfrm>
        <a:off x="3289191" y="3972267"/>
        <a:ext cx="3430729" cy="1627329"/>
      </dsp:txXfrm>
    </dsp:sp>
    <dsp:sp modelId="{4D15D5E5-7C46-F24A-A0B7-CE72A71CE5EA}">
      <dsp:nvSpPr>
        <dsp:cNvPr id="0" name=""/>
        <dsp:cNvSpPr/>
      </dsp:nvSpPr>
      <dsp:spPr>
        <a:xfrm>
          <a:off x="1259539" y="1942616"/>
          <a:ext cx="3606799" cy="1803399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9540" tIns="129540" rIns="129540" bIns="129540" numCol="1" spcCol="1270" anchor="ctr" anchorCtr="0">
          <a:noAutofit/>
        </a:bodyPr>
        <a:lstStyle/>
        <a:p>
          <a:pPr lvl="0" algn="ctr" defTabSz="1511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400" kern="1200" dirty="0" smtClean="0"/>
            <a:t>Quality &amp; Evaluation</a:t>
          </a:r>
          <a:endParaRPr lang="en-US" sz="3400" kern="1200" dirty="0"/>
        </a:p>
      </dsp:txBody>
      <dsp:txXfrm>
        <a:off x="1347574" y="2030651"/>
        <a:ext cx="3430729" cy="162732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9/3/layout/IncreasingArrowsProcess">
  <dgm:title val=""/>
  <dgm:desc val=""/>
  <dgm:catLst>
    <dgm:cat type="process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20">
          <dgm:prSet phldr="1"/>
        </dgm:pt>
        <dgm:pt modelId="21">
          <dgm:prSet phldr="1"/>
        </dgm:pt>
        <dgm:pt modelId="30">
          <dgm:prSet phldr="1"/>
        </dgm:pt>
        <dgm:pt modelId="31">
          <dgm:prSet phldr="1"/>
        </dgm:pt>
      </dgm:ptLst>
      <dgm:cxnLst>
        <dgm:cxn modelId="40" srcId="0" destId="10" srcOrd="0" destOrd="0"/>
        <dgm:cxn modelId="12" srcId="10" destId="11" srcOrd="0" destOrd="0"/>
        <dgm:cxn modelId="50" srcId="0" destId="20" srcOrd="1" destOrd="0"/>
        <dgm:cxn modelId="22" srcId="20" destId="21" srcOrd="0" destOrd="0"/>
        <dgm:cxn modelId="60" srcId="0" destId="30" srcOrd="2" destOrd="0"/>
        <dgm:cxn modelId="32" srcId="30" destId="31" srcOrd="0" destOrd="0"/>
      </dgm:cxnLst>
      <dgm:bg/>
      <dgm:whole/>
    </dgm:dataModel>
  </dgm:clrData>
  <dgm:layoutNode name="Name0">
    <dgm:varLst>
      <dgm:chMax val="5"/>
      <dgm:chPref val="5"/>
      <dgm:dir/>
      <dgm:animLvl val="lvl"/>
    </dgm:varLst>
    <dgm:shape xmlns:r="http://schemas.openxmlformats.org/officeDocument/2006/relationships" r:blip="">
      <dgm:adjLst/>
    </dgm:shape>
    <dgm:choose name="Name1">
      <dgm:if name="Name2" axis="ch" ptType="node" func="cnt" op="equ" val="1">
        <dgm:choose name="Name3">
          <dgm:if name="Name4" axis="ch ch" ptType="node node" func="cnt" op="equ" val="0">
            <dgm:alg type="composite">
              <dgm:param type="ar" val="6.8662"/>
            </dgm:alg>
            <dgm:choose name="Name5">
              <dgm:if name="Name6" func="var" arg="dir" op="equ" val="norm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if>
              <dgm:else name="Name7">
                <dgm:constrLst>
                  <dgm:constr type="primFontSz" for="des" forName="parentText1" val="65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/>
                </dgm:constrLst>
              </dgm:else>
            </dgm:choose>
          </dgm:if>
          <dgm:else name="Name8">
            <dgm:alg type="composite">
              <dgm:param type="ar" val="1.9864"/>
            </dgm:alg>
            <dgm:choose name="Name9">
              <dgm:if name="Name1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if>
              <dgm:else name="Name1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93"/>
                  <dgm:constr type="l" for="ch" forName="childText1" refType="w" fact="0.076"/>
                  <dgm:constr type="t" for="ch" forName="childText1" refType="h" fact="0.224"/>
                  <dgm:constr type="w" for="ch" forName="childText1" refType="w" fact="0.9241"/>
                  <dgm:constr type="h" for="ch" forName="childText1" refType="h" fact="0.776"/>
                </dgm:constrLst>
              </dgm:else>
            </dgm:choose>
          </dgm:else>
        </dgm:choose>
      </dgm:if>
      <dgm:if name="Name12" axis="ch" ptType="node" func="cnt" op="equ" val="2">
        <dgm:choose name="Name13">
          <dgm:if name="Name14" axis="ch ch" ptType="node node" func="cnt" op="equ" val="0">
            <dgm:alg type="composite">
              <dgm:param type="ar" val="5.1498"/>
            </dgm:alg>
            <dgm:choose name="Name15">
              <dgm:if name="Name1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.462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if>
              <dgm:else name="Name1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7501"/>
                  <dgm:constr type="l" for="ch" forName="parentText2" refType="w" fact="0"/>
                  <dgm:constr type="t" for="ch" forName="parentText2" refType="h" fact="0.2499"/>
                  <dgm:constr type="w" for="ch" forName="parentText2" refType="w" fact="0.538"/>
                  <dgm:constr type="h" for="ch" forName="parentText2" refType="h" fact="0.7501"/>
                </dgm:constrLst>
              </dgm:else>
            </dgm:choose>
          </dgm:if>
          <dgm:else name="Name18">
            <dgm:alg type="composite">
              <dgm:param type="ar" val="2.0563"/>
            </dgm:alg>
            <dgm:choose name="Name19">
              <dgm:if name="Name2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.462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462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if>
              <dgm:else name="Name2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parentText2" refType="primFontSz" refFor="des" refForName="parentText1" op="equ"/>
                  <dgm:constr type="primFontSz" for="des" forName="childText2" refType="primFontSz" refFor="des" refForName="child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995"/>
                  <dgm:constr type="l" for="ch" forName="parentText2" refType="w" fact="0"/>
                  <dgm:constr type="t" for="ch" forName="parentText2" refType="h" fact="0.0998"/>
                  <dgm:constr type="w" for="ch" forName="parentText2" refType="w" fact="0.538"/>
                  <dgm:constr type="h" for="ch" forName="parentText2" refType="h" fact="0.2995"/>
                  <dgm:constr type="l" for="ch" forName="childText1" refType="w" fact="0.538"/>
                  <dgm:constr type="t" for="ch" forName="childText1" refType="h" fact="0.2317"/>
                  <dgm:constr type="w" for="ch" forName="childText1" refType="w" fact="0.462"/>
                  <dgm:constr type="h" for="ch" forName="childText1" refType="h" fact="0.6685"/>
                  <dgm:constr type="l" for="ch" forName="childText2" refType="w" fact="0.076"/>
                  <dgm:constr type="t" for="ch" forName="childText2" refType="h" fact="0.3315"/>
                  <dgm:constr type="w" for="ch" forName="childText2" refType="w" fact="0.462"/>
                  <dgm:constr type="h" for="ch" forName="childText2" refType="h" fact="0.6685"/>
                </dgm:constrLst>
              </dgm:else>
            </dgm:choose>
          </dgm:else>
        </dgm:choose>
      </dgm:if>
      <dgm:if name="Name22" axis="ch" ptType="node" func="cnt" op="equ" val="3">
        <dgm:choose name="Name23">
          <dgm:if name="Name24" axis="ch ch" ptType="node node" func="cnt" op="equ" val="0">
            <dgm:alg type="composite">
              <dgm:param type="ar" val="4.1198"/>
            </dgm:alg>
            <dgm:choose name="Name25">
              <dgm:if name="Name2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.308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.616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if>
              <dgm:else name="Name2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6"/>
                  <dgm:constr type="l" for="ch" forName="parentText2" refType="w" fact="0"/>
                  <dgm:constr type="t" for="ch" forName="parentText2" refType="h" fact="0.2"/>
                  <dgm:constr type="w" for="ch" forName="parentText2" refType="w" fact="0.692"/>
                  <dgm:constr type="h" for="ch" forName="parentText2" refType="h" fact="0.6"/>
                  <dgm:constr type="l" for="ch" forName="parentText3" refType="w" fact="0"/>
                  <dgm:constr type="t" for="ch" forName="parentText3" refType="h" fact="0.4"/>
                  <dgm:constr type="w" for="ch" forName="parentText3" refType="w" fact="0.384"/>
                  <dgm:constr type="h" for="ch" forName="parentText3" refType="h" fact="0.6"/>
                </dgm:constrLst>
              </dgm:else>
            </dgm:choose>
          </dgm:if>
          <dgm:else name="Name28">
            <dgm:alg type="composite">
              <dgm:param type="ar" val="2.0702"/>
            </dgm:alg>
            <dgm:choose name="Name29">
              <dgm:if name="Name3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08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61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.308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.616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if>
              <dgm:else name="Name3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l" for="ch" forName="childText1" refType="w" fact="0.692"/>
                  <dgm:constr type="t" for="ch" forName="childText1" refType="h" fact="0.2325"/>
                  <dgm:constr type="w" for="ch" forName="childText1" refType="w" fact="0.308"/>
                  <dgm:constr type="h" for="ch" forName="childText1" refType="h" fact="0.5808"/>
                  <dgm:constr type="l" for="ch" forName="childText2" refType="w" fact="0.384"/>
                  <dgm:constr type="t" for="ch" forName="childText2" refType="h" fact="0.333"/>
                  <dgm:constr type="w" for="ch" forName="childText2" refType="w" fact="0.308"/>
                  <dgm:constr type="h" for="ch" forName="childText2" refType="h" fact="0.5808"/>
                  <dgm:constr type="l" for="ch" forName="childText3" refType="w" fact="0.076"/>
                  <dgm:constr type="t" for="ch" forName="childText3" refType="h" fact="0.4335"/>
                  <dgm:constr type="w" for="ch" forName="childText3" refType="w" fact="0.308"/>
                  <dgm:constr type="h" for="ch" forName="childText3" refType="h" fact="0.572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3015"/>
                  <dgm:constr type="l" for="ch" forName="parentText2" refType="w" fact="0"/>
                  <dgm:constr type="t" for="ch" forName="parentText2" refType="h" fact="0.1005"/>
                  <dgm:constr type="w" for="ch" forName="parentText2" refType="w" fact="0.692"/>
                  <dgm:constr type="h" for="ch" forName="parentText2" refType="h" fact="0.3015"/>
                  <dgm:constr type="l" for="ch" forName="parentText3" refType="w" fact="0"/>
                  <dgm:constr type="t" for="ch" forName="parentText3" refType="h" fact="0.201"/>
                  <dgm:constr type="w" for="ch" forName="parentText3" refType="w" fact="0.384"/>
                  <dgm:constr type="h" for="ch" forName="parentText3" refType="h" fact="0.3015"/>
                </dgm:constrLst>
              </dgm:else>
            </dgm:choose>
          </dgm:else>
        </dgm:choose>
      </dgm:if>
      <dgm:if name="Name32" axis="ch" ptType="node" func="cnt" op="equ" val="4">
        <dgm:choose name="Name33">
          <dgm:if name="Name34" axis="ch ch" ptType="node node" func="cnt" op="equ" val="0">
            <dgm:alg type="composite">
              <dgm:param type="ar" val="3.435"/>
            </dgm:alg>
            <dgm:choose name="Name35">
              <dgm:if name="Name3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.2305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.461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.6915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if>
              <dgm:else name="Name3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5001"/>
                  <dgm:constr type="l" for="ch" forName="parentText2" refType="w" fact="0"/>
                  <dgm:constr type="t" for="ch" forName="parentText2" refType="h" fact="0.1666"/>
                  <dgm:constr type="w" for="ch" forName="parentText2" refType="w" fact="0.7695"/>
                  <dgm:constr type="h" for="ch" forName="parentText2" refType="h" fact="0.5001"/>
                  <dgm:constr type="l" for="ch" forName="parentText3" refType="w" fact="0"/>
                  <dgm:constr type="t" for="ch" forName="parentText3" refType="h" fact="0.3333"/>
                  <dgm:constr type="w" for="ch" forName="parentText3" refType="w" fact="0.539"/>
                  <dgm:constr type="h" for="ch" forName="parentText3" refType="h" fact="0.5001"/>
                  <dgm:constr type="l" for="ch" forName="parentText4" refType="w" fact="0"/>
                  <dgm:constr type="t" for="ch" forName="parentText4" refType="h" fact="0.4999"/>
                  <dgm:constr type="w" for="ch" forName="parentText4" refType="w" fact="0.3085"/>
                  <dgm:constr type="h" for="ch" forName="parentText4" refType="h" fact="0.5001"/>
                </dgm:constrLst>
              </dgm:else>
            </dgm:choose>
          </dgm:if>
          <dgm:else name="Name38">
            <dgm:alg type="composite">
              <dgm:param type="ar" val="1.9377"/>
            </dgm:alg>
            <dgm:choose name="Name39">
              <dgm:if name="Name4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2305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461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6915"/>
                  <dgm:constr type="t" for="ch" forName="childText4" refType="h" fact="0.5"/>
                  <dgm:constr type="w" for="ch" forName="childText4" refType="w" fact="0.232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.2305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.461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.6915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if>
              <dgm:else name="Name4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l" for="ch" forName="childText1" refType="w" fact="0.7695"/>
                  <dgm:constr type="t" for="ch" forName="childText1" refType="h" fact="0.218"/>
                  <dgm:constr type="w" for="ch" forName="childText1" refType="w" fact="0.2305"/>
                  <dgm:constr type="h" for="ch" forName="childText1" refType="h" fact="0.5218"/>
                  <dgm:constr type="l" for="ch" forName="childText2" refType="w" fact="0.539"/>
                  <dgm:constr type="t" for="ch" forName="childText2" refType="h" fact="0.312"/>
                  <dgm:constr type="w" for="ch" forName="childText2" refType="w" fact="0.2305"/>
                  <dgm:constr type="h" for="ch" forName="childText2" refType="h" fact="0.5085"/>
                  <dgm:constr type="l" for="ch" forName="childText3" refType="w" fact="0.3085"/>
                  <dgm:constr type="t" for="ch" forName="childText3" refType="h" fact="0.406"/>
                  <dgm:constr type="w" for="ch" forName="childText3" refType="w" fact="0.2305"/>
                  <dgm:constr type="h" for="ch" forName="childText3" refType="h" fact="0.5119"/>
                  <dgm:constr type="l" for="ch" forName="childText4" refType="w" fact="0.076"/>
                  <dgm:constr type="t" for="ch" forName="childText4" refType="h" fact="0.5"/>
                  <dgm:constr type="w" for="ch" forName="childText4" refType="w" fact="0.2346"/>
                  <dgm:constr type="h" for="ch" forName="childText4" refType="h" fact="0.5179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821"/>
                  <dgm:constr type="l" for="ch" forName="parentText2" refType="w" fact="0"/>
                  <dgm:constr type="t" for="ch" forName="parentText2" refType="h" fact="0.094"/>
                  <dgm:constr type="w" for="ch" forName="parentText2" refType="w" fact="0.7695"/>
                  <dgm:constr type="h" for="ch" forName="parentText2" refType="h" fact="0.2821"/>
                  <dgm:constr type="l" for="ch" forName="parentText3" refType="w" fact="0"/>
                  <dgm:constr type="t" for="ch" forName="parentText3" refType="h" fact="0.188"/>
                  <dgm:constr type="w" for="ch" forName="parentText3" refType="w" fact="0.539"/>
                  <dgm:constr type="h" for="ch" forName="parentText3" refType="h" fact="0.2821"/>
                  <dgm:constr type="l" for="ch" forName="parentText4" refType="w" fact="0"/>
                  <dgm:constr type="t" for="ch" forName="parentText4" refType="h" fact="0.282"/>
                  <dgm:constr type="w" for="ch" forName="parentText4" refType="w" fact="0.3085"/>
                  <dgm:constr type="h" for="ch" forName="parentText4" refType="h" fact="0.2821"/>
                </dgm:constrLst>
              </dgm:else>
            </dgm:choose>
          </dgm:else>
        </dgm:choose>
      </dgm:if>
      <dgm:else name="Name42">
        <dgm:choose name="Name43">
          <dgm:if name="Name44" axis="ch ch" ptType="node node" func="cnt" op="equ" val="0">
            <dgm:alg type="composite">
              <dgm:param type="ar" val="2.9463"/>
            </dgm:alg>
            <dgm:choose name="Name45">
              <dgm:if name="Name46" func="var" arg="dir" op="equ" val="norm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.1848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.3696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.5545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.7393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if>
              <dgm:else name="Name47">
                <dgm:constrLst>
                  <dgm:constr type="primFontSz" for="des" forName="parentText1" val="65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4285"/>
                  <dgm:constr type="l" for="ch" forName="parentText2" refType="w" fact="0"/>
                  <dgm:constr type="t" for="ch" forName="parentText2" refType="h" fact="0.1429"/>
                  <dgm:constr type="w" for="ch" forName="parentText2" refType="w" fact="0.8152"/>
                  <dgm:constr type="h" for="ch" forName="parentText2" refType="h" fact="0.4285"/>
                  <dgm:constr type="l" for="ch" forName="parentText3" refType="w" fact="0"/>
                  <dgm:constr type="t" for="ch" forName="parentText3" refType="h" fact="0.2858"/>
                  <dgm:constr type="w" for="ch" forName="parentText3" refType="w" fact="0.6304"/>
                  <dgm:constr type="h" for="ch" forName="parentText3" refType="h" fact="0.4285"/>
                  <dgm:constr type="l" for="ch" forName="parentText4" refType="w" fact="0"/>
                  <dgm:constr type="t" for="ch" forName="parentText4" refType="h" fact="0.4286"/>
                  <dgm:constr type="w" for="ch" forName="parentText4" refType="w" fact="0.4455"/>
                  <dgm:constr type="h" for="ch" forName="parentText4" refType="h" fact="0.4285"/>
                  <dgm:constr type="l" for="ch" forName="parentText5" refType="w" fact="0"/>
                  <dgm:constr type="t" for="ch" forName="parentText5" refType="h" fact="0.5715"/>
                  <dgm:constr type="w" for="ch" forName="parentText5" refType="w" fact="0.2607"/>
                  <dgm:constr type="h" for="ch" forName="parentText5" refType="h" fact="0.4285"/>
                </dgm:constrLst>
              </dgm:else>
            </dgm:choose>
          </dgm:if>
          <dgm:else name="Name48">
            <dgm:alg type="composite">
              <dgm:param type="ar" val="1.7837"/>
            </dgm:alg>
            <dgm:choose name="Name49">
              <dgm:if name="Name50" func="var" arg="dir" op="equ" val="norm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1848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3696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5545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7393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.1848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.3696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.5545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.7393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if>
              <dgm:else name="Name51">
                <dgm:constrLst>
                  <dgm:constr type="primFontSz" for="des" forName="childText1" val="65"/>
                  <dgm:constr type="primFontSz" for="des" forName="parentText1" val="65"/>
                  <dgm:constr type="primFontSz" for="des" forName="childText1" refType="primFontSz" refFor="des" refForName="parentText1" op="lte"/>
                  <dgm:constr type="primFontSz" for="des" forName="childText2" refType="primFontSz" refFor="des" refForName="parentText1" op="lte"/>
                  <dgm:constr type="primFontSz" for="des" forName="childText3" refType="primFontSz" refFor="des" refForName="parentText1" op="lte"/>
                  <dgm:constr type="primFontSz" for="des" forName="childText4" refType="primFontSz" refFor="des" refForName="parentText1" op="lte"/>
                  <dgm:constr type="primFontSz" for="des" forName="childText5" refType="primFontSz" refFor="des" refForName="parentText1" op="lte"/>
                  <dgm:constr type="primFontSz" for="des" forName="childText1" refType="primFontSz" refFor="des" refForName="parentText2" op="lte"/>
                  <dgm:constr type="primFontSz" for="des" forName="childText2" refType="primFontSz" refFor="des" refForName="parentText2" op="lte"/>
                  <dgm:constr type="primFontSz" for="des" forName="childText3" refType="primFontSz" refFor="des" refForName="parentText2" op="lte"/>
                  <dgm:constr type="primFontSz" for="des" forName="childText4" refType="primFontSz" refFor="des" refForName="parentText2" op="lte"/>
                  <dgm:constr type="primFontSz" for="des" forName="childText5" refType="primFontSz" refFor="des" refForName="parentText2" op="lte"/>
                  <dgm:constr type="primFontSz" for="des" forName="childText1" refType="primFontSz" refFor="des" refForName="parentText3" op="lte"/>
                  <dgm:constr type="primFontSz" for="des" forName="childText2" refType="primFontSz" refFor="des" refForName="parentText3" op="lte"/>
                  <dgm:constr type="primFontSz" for="des" forName="childText3" refType="primFontSz" refFor="des" refForName="parentText3" op="lte"/>
                  <dgm:constr type="primFontSz" for="des" forName="childText4" refType="primFontSz" refFor="des" refForName="parentText3" op="lte"/>
                  <dgm:constr type="primFontSz" for="des" forName="childText5" refType="primFontSz" refFor="des" refForName="parentText3" op="lte"/>
                  <dgm:constr type="primFontSz" for="des" forName="childText1" refType="primFontSz" refFor="des" refForName="parentText4" op="lte"/>
                  <dgm:constr type="primFontSz" for="des" forName="childText2" refType="primFontSz" refFor="des" refForName="parentText4" op="lte"/>
                  <dgm:constr type="primFontSz" for="des" forName="childText3" refType="primFontSz" refFor="des" refForName="parentText4" op="lte"/>
                  <dgm:constr type="primFontSz" for="des" forName="childText4" refType="primFontSz" refFor="des" refForName="parentText4" op="lte"/>
                  <dgm:constr type="primFontSz" for="des" forName="childText5" refType="primFontSz" refFor="des" refForName="parentText4" op="lte"/>
                  <dgm:constr type="primFontSz" for="des" forName="childText1" refType="primFontSz" refFor="des" refForName="parentText5" op="lte"/>
                  <dgm:constr type="primFontSz" for="des" forName="childText2" refType="primFontSz" refFor="des" refForName="parentText5" op="lte"/>
                  <dgm:constr type="primFontSz" for="des" forName="childText3" refType="primFontSz" refFor="des" refForName="parentText5" op="lte"/>
                  <dgm:constr type="primFontSz" for="des" forName="childText4" refType="primFontSz" refFor="des" refForName="parentText5" op="lte"/>
                  <dgm:constr type="primFontSz" for="des" forName="childText5" refType="primFontSz" refFor="des" refForName="parentText5" op="lte"/>
                  <dgm:constr type="primFontSz" for="des" forName="parentText2" refType="primFontSz" refFor="des" refForName="parentText1" op="equ"/>
                  <dgm:constr type="primFontSz" for="des" forName="parentText3" refType="primFontSz" refFor="des" refForName="parentText1" op="equ"/>
                  <dgm:constr type="primFontSz" for="des" forName="parentText4" refType="primFontSz" refFor="des" refForName="parentText1" op="equ"/>
                  <dgm:constr type="primFontSz" for="des" forName="parentText5" refType="primFontSz" refFor="des" refForName="parentText1" op="equ"/>
                  <dgm:constr type="primFontSz" for="des" forName="childText2" refType="primFontSz" refFor="des" refForName="childText1" op="equ"/>
                  <dgm:constr type="primFontSz" for="des" forName="childText3" refType="primFontSz" refFor="des" refForName="childText1" op="equ"/>
                  <dgm:constr type="primFontSz" for="des" forName="childText4" refType="primFontSz" refFor="des" refForName="childText1" op="equ"/>
                  <dgm:constr type="primFontSz" for="des" forName="childText5" refType="primFontSz" refFor="des" refForName="childText1" op="equ"/>
                  <dgm:constr type="l" for="ch" forName="childText1" refType="w" fact="0.81518"/>
                  <dgm:constr type="t" for="ch" forName="childText1" refType="h" fact="0.1997"/>
                  <dgm:constr type="w" for="ch" forName="childText1" refType="w" fact="0.18482"/>
                  <dgm:constr type="h" for="ch" forName="childText1" refType="h" fact="0.4763"/>
                  <dgm:constr type="l" for="ch" forName="childText2" refType="w" fact="0.63036"/>
                  <dgm:constr type="t" for="ch" forName="childText2" refType="h" fact="0.2862"/>
                  <dgm:constr type="w" for="ch" forName="childText2" refType="w" fact="0.18482"/>
                  <dgm:constr type="h" for="ch" forName="childText2" refType="h" fact="0.4763"/>
                  <dgm:constr type="l" for="ch" forName="childText3" refType="w" fact="0.44554"/>
                  <dgm:constr type="t" for="ch" forName="childText3" refType="h" fact="0.3727"/>
                  <dgm:constr type="w" for="ch" forName="childText3" refType="w" fact="0.18482"/>
                  <dgm:constr type="h" for="ch" forName="childText3" refType="h" fact="0.4763"/>
                  <dgm:constr type="l" for="ch" forName="childText4" refType="w" fact="0.26072"/>
                  <dgm:constr type="t" for="ch" forName="childText4" refType="h" fact="0.4592"/>
                  <dgm:constr type="w" for="ch" forName="childText4" refType="w" fact="0.18482"/>
                  <dgm:constr type="h" for="ch" forName="childText4" refType="h" fact="0.4763"/>
                  <dgm:constr type="l" for="ch" forName="childText5" refType="w" fact="0.0759"/>
                  <dgm:constr type="t" for="ch" forName="childText5" refType="h" fact="0.5457"/>
                  <dgm:constr type="w" for="ch" forName="childText5" refType="w" fact="0.18482"/>
                  <dgm:constr type="h" for="ch" forName="childText5" refType="h" fact="0.4763"/>
                  <dgm:constr type="l" for="ch" forName="parentText1" refType="w" fact="0"/>
                  <dgm:constr type="t" for="ch" forName="parentText1" refType="h" fact="0"/>
                  <dgm:constr type="w" for="ch" forName="parentText1" refType="w"/>
                  <dgm:constr type="h" for="ch" forName="parentText1" refType="h" fact="0.2594"/>
                  <dgm:constr type="l" for="ch" forName="parentText2" refType="w" fact="0"/>
                  <dgm:constr type="t" for="ch" forName="parentText2" refType="h" fact="0.0865"/>
                  <dgm:constr type="w" for="ch" forName="parentText2" refType="w" fact="0.8152"/>
                  <dgm:constr type="h" for="ch" forName="parentText2" refType="h" fact="0.2594"/>
                  <dgm:constr type="l" for="ch" forName="parentText3" refType="w" fact="0"/>
                  <dgm:constr type="t" for="ch" forName="parentText3" refType="h" fact="0.173"/>
                  <dgm:constr type="w" for="ch" forName="parentText3" refType="w" fact="0.6304"/>
                  <dgm:constr type="h" for="ch" forName="parentText3" refType="h" fact="0.2594"/>
                  <dgm:constr type="l" for="ch" forName="parentText4" refType="w" fact="0"/>
                  <dgm:constr type="t" for="ch" forName="parentText4" refType="h" fact="0.2595"/>
                  <dgm:constr type="w" for="ch" forName="parentText4" refType="w" fact="0.4455"/>
                  <dgm:constr type="h" for="ch" forName="parentText4" refType="h" fact="0.2594"/>
                  <dgm:constr type="l" for="ch" forName="parentText5" refType="w" fact="0"/>
                  <dgm:constr type="t" for="ch" forName="parentText5" refType="h" fact="0.346"/>
                  <dgm:constr type="w" for="ch" forName="parentText5" refType="w" fact="0.2607"/>
                  <dgm:constr type="h" for="ch" forName="parentText5" refType="h" fact="0.2594"/>
                </dgm:constrLst>
              </dgm:else>
            </dgm:choose>
          </dgm:else>
        </dgm:choose>
      </dgm:else>
    </dgm:choose>
    <dgm:forEach name="Name52" axis="ch" ptType="node" cnt="1">
      <dgm:layoutNode name="parentText1" styleLbl="node1">
        <dgm:varLst>
          <dgm:chMax/>
          <dgm:chPref val="3"/>
          <dgm:bulletEnabled val="1"/>
        </dgm:varLst>
        <dgm:choose name="Name53">
          <dgm:if name="Name54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55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56">
        <dgm:if name="Name57" axis="ch" ptType="node" func="cnt" op="gte" val="1">
          <dgm:layoutNode name="childText1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58"/>
      </dgm:choose>
    </dgm:forEach>
    <dgm:forEach name="Name59" axis="ch" ptType="node" st="2" cnt="1">
      <dgm:layoutNode name="parentText2" styleLbl="node1">
        <dgm:varLst>
          <dgm:chMax/>
          <dgm:chPref val="3"/>
          <dgm:bulletEnabled val="1"/>
        </dgm:varLst>
        <dgm:choose name="Name60">
          <dgm:if name="Name61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2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63">
        <dgm:if name="Name64" axis="ch" ptType="node" func="cnt" op="gte" val="1">
          <dgm:layoutNode name="childText2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65"/>
      </dgm:choose>
    </dgm:forEach>
    <dgm:forEach name="Name66" axis="ch" ptType="node" st="3" cnt="1">
      <dgm:layoutNode name="parentText3" styleLbl="node1">
        <dgm:varLst>
          <dgm:chMax/>
          <dgm:chPref val="3"/>
          <dgm:bulletEnabled val="1"/>
        </dgm:varLst>
        <dgm:choose name="Name67">
          <dgm:if name="Name68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69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0">
        <dgm:if name="Name71" axis="ch" ptType="node" func="cnt" op="gte" val="1">
          <dgm:layoutNode name="childText3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2"/>
      </dgm:choose>
    </dgm:forEach>
    <dgm:forEach name="Name73" axis="ch" ptType="node" st="4" cnt="1">
      <dgm:layoutNode name="parentText4" styleLbl="node1">
        <dgm:varLst>
          <dgm:chMax/>
          <dgm:chPref val="3"/>
          <dgm:bulletEnabled val="1"/>
        </dgm:varLst>
        <dgm:choose name="Name74">
          <dgm:if name="Name75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76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77">
        <dgm:if name="Name78" axis="ch" ptType="node" func="cnt" op="gte" val="1">
          <dgm:layoutNode name="childText4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79"/>
      </dgm:choose>
    </dgm:forEach>
    <dgm:forEach name="Name80" axis="ch" ptType="node" st="5" cnt="1">
      <dgm:layoutNode name="parentText5" styleLbl="node1">
        <dgm:varLst>
          <dgm:chMax/>
          <dgm:chPref val="3"/>
          <dgm:bulletEnabled val="1"/>
        </dgm:varLst>
        <dgm:choose name="Name81">
          <dgm:if name="Name82" func="var" arg="dir" op="equ" val="norm">
            <dgm:alg type="tx">
              <dgm:param type="parTxLTRAlign" val="l"/>
            </dgm:alg>
            <dgm:shape xmlns:r="http://schemas.openxmlformats.org/officeDocument/2006/relationships" type="rightArrow" r:blip="">
              <dgm:adjLst>
                <dgm:adj idx="1" val="0.5"/>
                <dgm:adj idx="2" val="0.5"/>
              </dgm:adjLst>
            </dgm:shape>
            <dgm:constrLst>
              <dgm:constr type="lMarg" refType="primFontSz" fact="0.3"/>
              <dgm:constr type="rMarg" val="20"/>
              <dgm:constr type="tMarg" refType="primFontSz" fact="0.3"/>
              <dgm:constr type="bMarg" refType="h" fact="0.45"/>
            </dgm:constrLst>
          </dgm:if>
          <dgm:else name="Name83">
            <dgm:alg type="tx">
              <dgm:param type="parTxLTRAlign" val="r"/>
            </dgm:alg>
            <dgm:shape xmlns:r="http://schemas.openxmlformats.org/officeDocument/2006/relationships" type="leftArrow" r:blip="">
              <dgm:adjLst>
                <dgm:adj idx="1" val="0.5"/>
                <dgm:adj idx="2" val="0.5"/>
              </dgm:adjLst>
            </dgm:shape>
            <dgm:constrLst>
              <dgm:constr type="lMarg" val="20"/>
              <dgm:constr type="rMarg" refType="primFontSz" fact="0.3"/>
              <dgm:constr type="tMarg" refType="primFontSz" fact="0.3"/>
              <dgm:constr type="bMarg" refType="h" fact="0.45"/>
            </dgm:constrLst>
          </dgm:else>
        </dgm:choose>
        <dgm:presOf axis="self" ptType="node"/>
        <dgm:ruleLst>
          <dgm:rule type="primFontSz" val="5" fact="NaN" max="NaN"/>
        </dgm:ruleLst>
      </dgm:layoutNode>
      <dgm:choose name="Name84">
        <dgm:if name="Name85" axis="ch" ptType="node" func="cnt" op="gte" val="1">
          <dgm:layoutNode name="childText5" styleLbl="solidAlignAcc1">
            <dgm:varLst>
              <dgm:chMax val="0"/>
              <dgm:chPref val="0"/>
              <dgm:bulletEnabled val="1"/>
            </dgm:varLst>
            <dgm:alg type="tx">
              <dgm:param type="txAnchorVert" val="t"/>
              <dgm:param type="parTxLTRAlign" val="l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if>
        <dgm:else name="Name86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9895BE7-3058-4206-A1A4-5E5F543F46B8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d-ID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3283F8F-9F32-4348-B2E3-F4F416237226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8629076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736203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0205243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40659124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 userDrawn="1"/>
        </p:nvSpPr>
        <p:spPr bwMode="auto">
          <a:xfrm>
            <a:off x="-12700" y="-7938"/>
            <a:ext cx="12217400" cy="7064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Freeform 2"/>
          <p:cNvSpPr>
            <a:spLocks/>
          </p:cNvSpPr>
          <p:nvPr userDrawn="1"/>
        </p:nvSpPr>
        <p:spPr bwMode="auto">
          <a:xfrm>
            <a:off x="5842000" y="-7938"/>
            <a:ext cx="6350000" cy="4333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-25399" y="203200"/>
            <a:ext cx="12240684" cy="439738"/>
            <a:chOff x="-19045" y="216550"/>
            <a:chExt cx="9180548" cy="64922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 rot="21435692">
              <a:off x="-19045" y="216550"/>
              <a:ext cx="9163085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435692">
              <a:off x="-14283" y="289207"/>
              <a:ext cx="9175786" cy="53203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7" name="Round Diagonal Corner Rectangle 6"/>
          <p:cNvSpPr/>
          <p:nvPr userDrawn="1"/>
        </p:nvSpPr>
        <p:spPr>
          <a:xfrm>
            <a:off x="1809751" y="927101"/>
            <a:ext cx="10382249" cy="73025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pic>
        <p:nvPicPr>
          <p:cNvPr id="8" name="Picture 7" descr="Pustekkom 2011 keci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2251" y="214314"/>
            <a:ext cx="1545167" cy="542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Depdiknas Presentasi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1" y="136526"/>
            <a:ext cx="952500" cy="7207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7618322"/>
      </p:ext>
    </p:extLst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4C3F9-619D-4BFE-A56C-CBD9A668264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F7464C-F590-4537-B509-752B636B18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462221"/>
      </p:ext>
    </p:extLst>
  </p:cSld>
  <p:clrMapOvr>
    <a:masterClrMapping/>
  </p:clrMapOvr>
  <p:transition spd="med">
    <p:fade thruBlk="1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4BAD9DE4-CAE2-45EA-95FD-F7FFC79C8122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52107DA6-55BA-4D08-A795-199DD2F84A9D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srgbClr val="1F497D">
                    <a:lumMod val="50000"/>
                  </a:srgb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srgbClr val="1F497D">
                  <a:lumMod val="50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 b="1" i="1">
                <a:solidFill>
                  <a:schemeClr val="tx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Clr>
                <a:srgbClr val="FF0000"/>
              </a:buClr>
              <a:buFont typeface="Wingdings" pitchFamily="2" charset="2"/>
              <a:buChar char="§"/>
              <a:defRPr/>
            </a:lvl1pPr>
            <a:lvl2pPr>
              <a:buClr>
                <a:srgbClr val="008000"/>
              </a:buClr>
              <a:buFont typeface="Arial" pitchFamily="34" charset="0"/>
              <a:buChar char="•"/>
              <a:defRPr/>
            </a:lvl2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777A6-CDF2-4BF4-A9DF-A877C2955D1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174D07-AAD7-47A4-A344-E7FFCF4850D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4655531"/>
      </p:ext>
    </p:extLst>
  </p:cSld>
  <p:clrMapOvr>
    <a:masterClrMapping/>
  </p:clrMapOvr>
  <p:transition spd="med">
    <p:fade thruBlk="1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793F9C54-00E0-408B-9DCC-BD2E8A2EF98C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8AE2902F-3A79-4A60-BF66-4151D7D532B6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Rectangle 5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7" name="Picture 6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8" name="TextBox 7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3D8CB-97C5-4B3E-B7FA-DA4489A89BE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3B3333-E467-462F-AD9F-122FB74606A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7686668"/>
      </p:ext>
    </p:extLst>
  </p:cSld>
  <p:clrMapOvr>
    <a:masterClrMapping/>
  </p:clrMapOvr>
  <p:transition spd="med">
    <p:fade thruBlk="1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69C2BD55-10C7-458A-B93A-44028B3B1CAF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6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E5DCD0BA-4DB2-43E1-9B4F-8F8F7438719C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7" name="Rectangle 6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8" name="Picture 7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TextBox 8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0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D9A20F-6C6C-4068-A635-11FB346B164A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2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FD08BF-52F3-4FBF-828E-BDA85397E71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923953"/>
      </p:ext>
    </p:extLst>
  </p:cSld>
  <p:clrMapOvr>
    <a:masterClrMapping/>
  </p:clrMapOvr>
  <p:transition spd="med">
    <p:fade thruBlk="1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D231F97C-843F-4226-B122-89D79BF0D58A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767391D7-23E6-4BF2-B0E4-0AF6A29F1724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9" name="Rectangle 8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9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Kabudayaan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DADE4-D03C-4CBA-BDC0-2076938D4E5F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3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4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627EB8-34B7-45CB-BAD0-524671DE9BF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150759"/>
      </p:ext>
    </p:extLst>
  </p:cSld>
  <p:clrMapOvr>
    <a:masterClrMapping/>
  </p:clrMapOvr>
  <p:transition spd="med">
    <p:fade thruBlk="1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923E420D-885E-4CD8-97CE-2E82B96F16DE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4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3C749075-EE4D-4EC6-B3D0-AFCBD33C7900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5" name="Rectangle 4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6" name="Picture 5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TextBox 6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 userDrawn="1"/>
        </p:nvSpPr>
        <p:spPr bwMode="auto">
          <a:xfrm>
            <a:off x="143933" y="115889"/>
            <a:ext cx="1293944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1800" i="1">
                <a:solidFill>
                  <a:srgbClr val="7F7F7F"/>
                </a:solidFill>
                <a:latin typeface="Eras Medium ITC" pitchFamily="34" charset="0"/>
              </a:rPr>
              <a:t>8 Juli 2011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9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3C32BE-B4AC-4356-8CD7-3E3BA7E0038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D5E9E1F-B625-45D4-85FA-254F49AE628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5827286"/>
      </p:ext>
    </p:extLst>
  </p:cSld>
  <p:clrMapOvr>
    <a:masterClrMapping/>
  </p:clrMapOvr>
  <p:transition spd="med">
    <p:fade thruBlk="1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 txBox="1">
            <a:spLocks/>
          </p:cNvSpPr>
          <p:nvPr userDrawn="1"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BEE7BC3D-BF08-40C2-9A27-9E91A43D810C}" type="datetime1">
              <a:rPr lang="en-US" sz="1200" smtClean="0">
                <a:solidFill>
                  <a:srgbClr val="898989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3" name="Slide Number Placeholder 5"/>
          <p:cNvSpPr txBox="1">
            <a:spLocks/>
          </p:cNvSpPr>
          <p:nvPr userDrawn="1"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fld id="{F1F4BD31-3135-49C4-8F4E-72EF45629ADC}" type="slidenum">
              <a:rPr lang="en-US" sz="1200" smtClean="0">
                <a:solidFill>
                  <a:srgbClr val="898989"/>
                </a:solidFill>
              </a:rPr>
              <a:pPr algn="r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200">
              <a:solidFill>
                <a:srgbClr val="898989"/>
              </a:solidFill>
            </a:endParaRPr>
          </a:p>
        </p:txBody>
      </p:sp>
      <p:sp>
        <p:nvSpPr>
          <p:cNvPr id="4" name="Rectangle 3"/>
          <p:cNvSpPr/>
          <p:nvPr userDrawn="1"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5" name="Picture 4" descr="IMG_0010.JP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TextBox 5"/>
          <p:cNvSpPr txBox="1"/>
          <p:nvPr userDrawn="1"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id-ID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dan Kebudayaan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BC097E-31E7-40F7-9963-3E726839470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AE8A1-BE9E-4B68-827F-3A1151361F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2120908"/>
      </p:ext>
    </p:extLst>
  </p:cSld>
  <p:clrMapOvr>
    <a:masterClrMapping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60399806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9B8236-8A71-451D-9B79-B47DF7528A78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D1B6F9-D228-4716-9F18-C2B633719DB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235861"/>
      </p:ext>
    </p:extLst>
  </p:cSld>
  <p:clrMapOvr>
    <a:masterClrMapping/>
  </p:clrMapOvr>
  <p:transition spd="med">
    <p:fade thruBlk="1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9BAAEB-4F53-499D-9280-479C24B363E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662A46-D58E-45EF-AD39-1FFF68FD72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105917"/>
      </p:ext>
    </p:extLst>
  </p:cSld>
  <p:clrMapOvr>
    <a:masterClrMapping/>
  </p:clrMapOvr>
  <p:transition spd="med">
    <p:fade thruBlk="1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B51930-A6CF-48FE-9744-53870334117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3A1BE2-673D-4A9E-B0FF-4D5028AD58D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2347349"/>
      </p:ext>
    </p:extLst>
  </p:cSld>
  <p:clrMapOvr>
    <a:masterClrMapping/>
  </p:clrMapOvr>
  <p:transition spd="med">
    <p:fade thruBlk="1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8FD1D2-D6DB-4EAC-8B01-6522E4B58F1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638E5-E89D-4810-82D4-54F3C37F94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1522697"/>
      </p:ext>
    </p:extLst>
  </p:cSld>
  <p:clrMapOvr>
    <a:masterClrMapping/>
  </p:clrMapOvr>
  <p:transition spd="med">
    <p:fade thruBlk="1"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1"/>
          <p:cNvSpPr>
            <a:spLocks/>
          </p:cNvSpPr>
          <p:nvPr userDrawn="1"/>
        </p:nvSpPr>
        <p:spPr bwMode="auto">
          <a:xfrm>
            <a:off x="-12700" y="-7938"/>
            <a:ext cx="12217400" cy="70643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sp>
        <p:nvSpPr>
          <p:cNvPr id="3" name="Freeform 2"/>
          <p:cNvSpPr>
            <a:spLocks/>
          </p:cNvSpPr>
          <p:nvPr userDrawn="1"/>
        </p:nvSpPr>
        <p:spPr bwMode="auto">
          <a:xfrm>
            <a:off x="5842000" y="-7938"/>
            <a:ext cx="6350000" cy="433388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solidFill>
            <a:schemeClr val="accent5">
              <a:lumMod val="20000"/>
              <a:lumOff val="8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defRPr/>
            </a:pPr>
            <a:endParaRPr lang="en-US" sz="1800">
              <a:solidFill>
                <a:prstClr val="black"/>
              </a:solidFill>
              <a:cs typeface="Arial" panose="020B0604020202020204" pitchFamily="34" charset="0"/>
            </a:endParaRPr>
          </a:p>
        </p:txBody>
      </p:sp>
      <p:grpSp>
        <p:nvGrpSpPr>
          <p:cNvPr id="4" name="Group 9"/>
          <p:cNvGrpSpPr>
            <a:grpSpLocks/>
          </p:cNvGrpSpPr>
          <p:nvPr userDrawn="1"/>
        </p:nvGrpSpPr>
        <p:grpSpPr bwMode="auto">
          <a:xfrm>
            <a:off x="-25399" y="203200"/>
            <a:ext cx="12240684" cy="439738"/>
            <a:chOff x="-19045" y="216550"/>
            <a:chExt cx="9180548" cy="649224"/>
          </a:xfrm>
        </p:grpSpPr>
        <p:sp>
          <p:nvSpPr>
            <p:cNvPr id="5" name="Freeform 4"/>
            <p:cNvSpPr>
              <a:spLocks/>
            </p:cNvSpPr>
            <p:nvPr/>
          </p:nvSpPr>
          <p:spPr bwMode="auto">
            <a:xfrm rot="21435692">
              <a:off x="-19045" y="216550"/>
              <a:ext cx="9163085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 rot="21435692">
              <a:off x="-14283" y="289207"/>
              <a:ext cx="9175786" cy="53203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solidFill>
                <a:schemeClr val="tx2">
                  <a:lumMod val="20000"/>
                  <a:lumOff val="80000"/>
                </a:schemeClr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/>
            <a:p>
              <a:pPr eaLnBrk="0" hangingPunct="0">
                <a:defRPr/>
              </a:pPr>
              <a:endParaRPr lang="en-US" sz="1800">
                <a:solidFill>
                  <a:prstClr val="black"/>
                </a:solidFill>
                <a:cs typeface="Arial" panose="020B0604020202020204" pitchFamily="34" charset="0"/>
              </a:endParaRPr>
            </a:p>
          </p:txBody>
        </p:sp>
      </p:grpSp>
      <p:sp>
        <p:nvSpPr>
          <p:cNvPr id="7" name="Round Diagonal Corner Rectangle 6"/>
          <p:cNvSpPr/>
          <p:nvPr userDrawn="1"/>
        </p:nvSpPr>
        <p:spPr>
          <a:xfrm>
            <a:off x="1809751" y="927101"/>
            <a:ext cx="10382249" cy="73025"/>
          </a:xfrm>
          <a:prstGeom prst="round2Diag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id-ID" sz="1800">
              <a:solidFill>
                <a:prstClr val="white"/>
              </a:solidFill>
            </a:endParaRPr>
          </a:p>
        </p:txBody>
      </p:sp>
      <p:pic>
        <p:nvPicPr>
          <p:cNvPr id="8" name="Picture 7" descr="Pustekkom 2011 kecill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382251" y="214314"/>
            <a:ext cx="1545167" cy="542925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</p:pic>
      <p:pic>
        <p:nvPicPr>
          <p:cNvPr id="9" name="Picture 8" descr="Depdiknas Presentasi.png"/>
          <p:cNvPicPr>
            <a:picLocks noChangeAspect="1"/>
          </p:cNvPicPr>
          <p:nvPr userDrawn="1"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6251" y="136526"/>
            <a:ext cx="952500" cy="720725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43758068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548278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960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06295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367677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4872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361910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792801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434ECCD-A4D5-4E4D-B8A4-0473B267300B}" type="datetimeFigureOut">
              <a:rPr lang="id-ID" smtClean="0"/>
              <a:t>01/08/2017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0D1EF9-0FB8-48F8-80DB-043C02A61EDA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552822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id-ID"/>
              <a:t>Click to edit Master text styles</a:t>
            </a:r>
          </a:p>
          <a:p>
            <a:pPr lvl="1"/>
            <a:r>
              <a:rPr lang="en-US" altLang="id-ID"/>
              <a:t>Second level</a:t>
            </a:r>
          </a:p>
          <a:p>
            <a:pPr lvl="2"/>
            <a:r>
              <a:rPr lang="en-US" altLang="id-ID"/>
              <a:t>Third level</a:t>
            </a:r>
          </a:p>
          <a:p>
            <a:pPr lvl="3"/>
            <a:r>
              <a:rPr lang="en-US" altLang="id-ID"/>
              <a:t>Fourth level</a:t>
            </a:r>
          </a:p>
          <a:p>
            <a:pPr lvl="4"/>
            <a:r>
              <a:rPr lang="en-US" altLang="id-ID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064C40E-0E3D-4D35-8F1A-26B56185C60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  <a:cs typeface="+mn-cs"/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1F630A7C-8CB2-4A23-BD83-0D9F31C31C82}" type="slidenum">
              <a:rPr lang="en-US">
                <a:latin typeface="Arial" panose="020B0604020202020204" pitchFamily="34" charset="0"/>
                <a:cs typeface="Arial" panose="020B0604020202020204" pitchFamily="34" charset="0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31" name="Date Placeholder 3"/>
          <p:cNvSpPr txBox="1">
            <a:spLocks/>
          </p:cNvSpPr>
          <p:nvPr/>
        </p:nvSpPr>
        <p:spPr bwMode="auto">
          <a:xfrm>
            <a:off x="609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fld id="{CE188795-388F-4165-829C-2DBABE444C50}" type="datetime1">
              <a:rPr lang="en-US" sz="1800" smtClean="0">
                <a:solidFill>
                  <a:prstClr val="black"/>
                </a:solidFill>
              </a:rPr>
              <a:pPr eaLnBrk="1" fontAlgn="base" hangingPunct="1">
                <a:spcBef>
                  <a:spcPct val="0"/>
                </a:spcBef>
                <a:spcAft>
                  <a:spcPct val="0"/>
                </a:spcAft>
                <a:defRPr/>
              </a:pPr>
              <a:t>8/1/2017</a:t>
            </a:fld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1032" name="Slide Number Placeholder 5"/>
          <p:cNvSpPr txBox="1">
            <a:spLocks/>
          </p:cNvSpPr>
          <p:nvPr/>
        </p:nvSpPr>
        <p:spPr bwMode="auto">
          <a:xfrm>
            <a:off x="8737600" y="6356351"/>
            <a:ext cx="2844800" cy="3651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0D6FB3A6-202C-4FCF-897B-9AA1038F0EAD}" type="slidenum">
              <a:rPr lang="en-US" sz="1800" smtClean="0">
                <a:solidFill>
                  <a:prstClr val="black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1800">
              <a:solidFill>
                <a:prstClr val="black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0" y="6000750"/>
            <a:ext cx="12192000" cy="857250"/>
          </a:xfrm>
          <a:prstGeom prst="rect">
            <a:avLst/>
          </a:prstGeom>
          <a:gradFill flip="none" rotWithShape="1">
            <a:gsLst>
              <a:gs pos="0">
                <a:srgbClr val="FFFF00"/>
              </a:gs>
              <a:gs pos="0">
                <a:srgbClr val="5E9EFF"/>
              </a:gs>
              <a:gs pos="39999">
                <a:srgbClr val="85C2FF"/>
              </a:gs>
              <a:gs pos="70000">
                <a:srgbClr val="C4D6EB"/>
              </a:gs>
              <a:gs pos="100000">
                <a:srgbClr val="FFEBFA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1800">
              <a:solidFill>
                <a:prstClr val="white"/>
              </a:solidFill>
            </a:endParaRPr>
          </a:p>
        </p:txBody>
      </p:sp>
      <p:pic>
        <p:nvPicPr>
          <p:cNvPr id="10" name="Picture 9" descr="IMG_0010.JPG"/>
          <p:cNvPicPr>
            <a:picLocks noChangeAspect="1"/>
          </p:cNvPicPr>
          <p:nvPr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918" y="5334001"/>
            <a:ext cx="1356783" cy="13573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1" name="TextBox 10"/>
          <p:cNvSpPr txBox="1"/>
          <p:nvPr/>
        </p:nvSpPr>
        <p:spPr>
          <a:xfrm>
            <a:off x="4639734" y="6069013"/>
            <a:ext cx="7266517" cy="64611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Pusat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Teknologi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Informasi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dan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Komunikasi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  <a:p>
            <a:pPr algn="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Kementerian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Pendidikan</a:t>
            </a:r>
            <a:r>
              <a:rPr lang="en-US" sz="1800" b="1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 </a:t>
            </a:r>
            <a:r>
              <a:rPr lang="en-US" sz="1800" b="1" dirty="0" err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Arial" panose="020B0604020202020204" pitchFamily="34" charset="0"/>
              </a:rPr>
              <a:t>Nasional</a:t>
            </a:r>
            <a:endParaRPr lang="en-US" sz="1800" b="1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4340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</p:sldLayoutIdLst>
  <p:transition spd="med">
    <p:fade thruBlk="1"/>
  </p:transition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8.png"/><Relationship Id="rId5" Type="http://schemas.openxmlformats.org/officeDocument/2006/relationships/image" Target="../media/image7.jpeg"/><Relationship Id="rId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8.png"/><Relationship Id="rId4" Type="http://schemas.openxmlformats.org/officeDocument/2006/relationships/image" Target="../media/image4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8.png"/><Relationship Id="rId3" Type="http://schemas.openxmlformats.org/officeDocument/2006/relationships/image" Target="../media/image63.wmf"/><Relationship Id="rId7" Type="http://schemas.openxmlformats.org/officeDocument/2006/relationships/image" Target="../media/image67.jpeg"/><Relationship Id="rId2" Type="http://schemas.openxmlformats.org/officeDocument/2006/relationships/image" Target="../media/image62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6.wmf"/><Relationship Id="rId5" Type="http://schemas.openxmlformats.org/officeDocument/2006/relationships/image" Target="../media/image65.wmf"/><Relationship Id="rId10" Type="http://schemas.openxmlformats.org/officeDocument/2006/relationships/image" Target="../media/image70.png"/><Relationship Id="rId4" Type="http://schemas.openxmlformats.org/officeDocument/2006/relationships/image" Target="../media/image64.gif"/><Relationship Id="rId9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https://belajar.kemdikbud.go.id/pelatihan" TargetMode="External"/><Relationship Id="rId2" Type="http://schemas.openxmlformats.org/officeDocument/2006/relationships/hyperlink" Target="https://belajar.kemdikbud.go.id" TargetMode="Externa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kL9U_aTSr7c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3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r_EyiijpNYs" TargetMode="Externa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v=tW37WVMJ5qU" TargetMode="External"/><Relationship Id="rId1" Type="http://schemas.openxmlformats.org/officeDocument/2006/relationships/slideLayout" Target="../slideLayouts/slideLayout3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hyperlink" Target="https://belajar.kemdikbud.go.id/Pelatihan/" TargetMode="Externa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5664201" y="5229225"/>
            <a:ext cx="5903913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d-ID" altLang="id-ID" sz="14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PUSAT TEKNOLOGI INFORMASI DAN KOMUNIKAS</a:t>
            </a:r>
            <a:r>
              <a:rPr lang="id-ID" altLang="id-ID" sz="16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I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id-ID" altLang="id-ID" sz="1400" b="1" dirty="0">
                <a:solidFill>
                  <a:prstClr val="black"/>
                </a:solidFill>
                <a:latin typeface="Eras Medium ITC" panose="020B0602030504020804" pitchFamily="34" charset="0"/>
                <a:cs typeface="Arial" panose="020B0604020202020204" pitchFamily="34" charset="0"/>
              </a:rPr>
              <a:t>Kementerian Pendidikan dan kebudayaan</a:t>
            </a:r>
          </a:p>
        </p:txBody>
      </p:sp>
      <p:pic>
        <p:nvPicPr>
          <p:cNvPr id="9" name="Picture 8" descr="Pustekkom 2011 presentasil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12372" y="4051830"/>
            <a:ext cx="1655763" cy="776287"/>
          </a:xfrm>
          <a:prstGeom prst="rect">
            <a:avLst/>
          </a:prstGeo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</p:pic>
      <p:grpSp>
        <p:nvGrpSpPr>
          <p:cNvPr id="13318" name="Group 11"/>
          <p:cNvGrpSpPr>
            <a:grpSpLocks/>
          </p:cNvGrpSpPr>
          <p:nvPr/>
        </p:nvGrpSpPr>
        <p:grpSpPr bwMode="auto">
          <a:xfrm>
            <a:off x="3216275" y="160333"/>
            <a:ext cx="5645150" cy="1293812"/>
            <a:chOff x="1405794" y="643372"/>
            <a:chExt cx="6156900" cy="1437264"/>
          </a:xfrm>
        </p:grpSpPr>
        <p:pic>
          <p:nvPicPr>
            <p:cNvPr id="10" name="Picture 9" descr="Depdiknas Presentasi.png"/>
            <p:cNvPicPr>
              <a:picLocks noChangeAspect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852279" y="643372"/>
              <a:ext cx="1038847" cy="1045764"/>
            </a:xfrm>
            <a:prstGeom prst="rect">
              <a:avLst/>
            </a:prstGeom>
            <a:effectLst>
              <a:outerShdw blurRad="50800" dist="38100" dir="8100000" algn="tr" rotWithShape="0">
                <a:prstClr val="black">
                  <a:alpha val="40000"/>
                </a:prstClr>
              </a:outerShdw>
            </a:effectLst>
          </p:spPr>
        </p:pic>
        <p:sp>
          <p:nvSpPr>
            <p:cNvPr id="11" name="Rectangle 10"/>
            <p:cNvSpPr/>
            <p:nvPr/>
          </p:nvSpPr>
          <p:spPr>
            <a:xfrm>
              <a:off x="1405794" y="1772816"/>
              <a:ext cx="6156900" cy="307820"/>
            </a:xfrm>
            <a:prstGeom prst="rect">
              <a:avLst/>
            </a:prstGeom>
            <a:noFill/>
          </p:spPr>
          <p:txBody>
            <a:bodyPr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id-ID" sz="1200" b="1" cap="all" dirty="0">
                  <a:ln w="0"/>
                  <a:solidFill>
                    <a:prstClr val="black"/>
                  </a:solidFill>
                  <a:effectLst>
                    <a:reflection blurRad="12700" stA="50000" endPos="50000" dist="5000" dir="5400000" sy="-100000" rotWithShape="0"/>
                  </a:effectLst>
                  <a:latin typeface="Arial" panose="020B0604020202020204" pitchFamily="34" charset="0"/>
                  <a:cs typeface="Arial" panose="020B0604020202020204" pitchFamily="34" charset="0"/>
                </a:rPr>
                <a:t>Kementerian pendidikan dan kebudayaan</a:t>
              </a:r>
              <a:endParaRPr lang="en-US" sz="1200" b="1" cap="all" dirty="0">
                <a:ln w="0"/>
                <a:solidFill>
                  <a:prstClr val="black"/>
                </a:solidFill>
                <a:effectLst>
                  <a:reflection blurRad="12700" stA="50000" endPos="50000" dist="5000" dir="5400000" sy="-100000" rotWithShape="0"/>
                </a:effectLst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  <p:pic>
        <p:nvPicPr>
          <p:cNvPr id="13319" name="Picture 13" descr="tve.jpg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67376" y="6000750"/>
            <a:ext cx="1357313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0" name="Picture 2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602038" y="6024563"/>
            <a:ext cx="804862" cy="71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1" name="Picture 3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35451" y="6192838"/>
            <a:ext cx="1477963" cy="38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22" name="Picture 6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43326" y="1684333"/>
            <a:ext cx="4837113" cy="1160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3926947" y="2798759"/>
            <a:ext cx="4691008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itchFamily="34" charset="0"/>
                <a:ea typeface="ＭＳ Ｐゴシック" pitchFamily="34" charset="-128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id-ID" sz="1600" dirty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ras Medium ITC" pitchFamily="34" charset="0"/>
                <a:cs typeface="Arial" panose="020B0604020202020204" pitchFamily="34" charset="0"/>
              </a:rPr>
              <a:t>belajar dimana dan kapanpun dengan </a:t>
            </a:r>
            <a:r>
              <a:rPr lang="id-ID" sz="1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Eras Medium ITC" pitchFamily="34" charset="0"/>
                <a:cs typeface="Arial" panose="020B0604020202020204" pitchFamily="34" charset="0"/>
              </a:rPr>
              <a:t>siapapun </a:t>
            </a:r>
            <a:endParaRPr lang="id-ID" sz="1600" dirty="0">
              <a:solidFill>
                <a:prstClr val="black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Eras Medium ITC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327773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17249" y="1266696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dirty="0" err="1"/>
              <a:t>Fitur</a:t>
            </a:r>
            <a:r>
              <a:rPr lang="id-ID" dirty="0"/>
              <a:t> Utama di Rumah Belajar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1317249" y="2170422"/>
            <a:ext cx="976572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964427" y="253949"/>
            <a:ext cx="2938547" cy="703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08267" y="2483874"/>
            <a:ext cx="10258547" cy="29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651854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Sumber Belajar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42" y="2774827"/>
            <a:ext cx="5489766" cy="3590405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-294968" y="892319"/>
            <a:ext cx="12644283" cy="1249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1119256"/>
            <a:ext cx="11651226" cy="927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Sumber Belajar menyajikan materi ajar bagi siswa dan guru berdasarkan kurikulum.  Materi ajar disajikan secara terstruktur dengan tampilan yang menarik.  Sumber Belajar disajikan dalam gambar, video, animasi, simulasi dan permainan (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game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)</a:t>
            </a:r>
            <a:endParaRPr lang="id-ID" sz="1867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1867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44548" y="2774827"/>
            <a:ext cx="5201110" cy="35093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2316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419" y="307684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>
                <a:latin typeface="+mn-lt"/>
              </a:rPr>
              <a:t>Materi Ajar di Sumber Belajar</a:t>
            </a:r>
          </a:p>
        </p:txBody>
      </p:sp>
      <p:cxnSp>
        <p:nvCxnSpPr>
          <p:cNvPr id="8" name="Straight Connector 7"/>
          <p:cNvCxnSpPr/>
          <p:nvPr/>
        </p:nvCxnSpPr>
        <p:spPr>
          <a:xfrm flipH="1">
            <a:off x="788169" y="1212268"/>
            <a:ext cx="8070850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851103" y="307684"/>
            <a:ext cx="2228851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00" y="1792474"/>
            <a:ext cx="4461750" cy="3240000"/>
          </a:xfrm>
          <a:prstGeom prst="rect">
            <a:avLst/>
          </a:prstGeom>
        </p:spPr>
      </p:pic>
      <p:grpSp>
        <p:nvGrpSpPr>
          <p:cNvPr id="11" name="Group 10"/>
          <p:cNvGrpSpPr/>
          <p:nvPr/>
        </p:nvGrpSpPr>
        <p:grpSpPr>
          <a:xfrm>
            <a:off x="-29496" y="5565568"/>
            <a:ext cx="12744557" cy="1241425"/>
            <a:chOff x="-76200" y="4759325"/>
            <a:chExt cx="9701338" cy="1241425"/>
          </a:xfrm>
        </p:grpSpPr>
        <p:sp>
          <p:nvSpPr>
            <p:cNvPr id="12" name="Rectangle 11"/>
            <p:cNvSpPr/>
            <p:nvPr/>
          </p:nvSpPr>
          <p:spPr>
            <a:xfrm>
              <a:off x="-76200" y="4759325"/>
              <a:ext cx="9372600" cy="124142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3" name="Rectangle 5"/>
            <p:cNvSpPr>
              <a:spLocks noChangeArrowheads="1"/>
            </p:cNvSpPr>
            <p:nvPr/>
          </p:nvSpPr>
          <p:spPr bwMode="auto">
            <a:xfrm>
              <a:off x="602115" y="4912519"/>
              <a:ext cx="8202613" cy="7334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lnSpc>
                  <a:spcPts val="5000"/>
                </a:lnSpc>
              </a:pPr>
              <a:r>
                <a:rPr lang="en-US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1</a:t>
              </a:r>
              <a:r>
                <a:rPr lang="id-ID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050</a:t>
              </a:r>
              <a:r>
                <a:rPr lang="en-US" altLang="id-ID" sz="54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2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bahan</a:t>
              </a:r>
              <a:r>
                <a:rPr lang="en-US" altLang="id-ID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24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belajar</a:t>
              </a:r>
              <a:r>
                <a:rPr lang="en-US" altLang="id-ID" sz="24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digital </a:t>
              </a:r>
              <a:r>
                <a:rPr lang="en-US" altLang="id-ID" sz="3200" b="1" dirty="0">
                  <a:solidFill>
                    <a:srgbClr val="FFFF00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GRATIS!</a:t>
              </a:r>
            </a:p>
          </p:txBody>
        </p:sp>
        <p:sp>
          <p:nvSpPr>
            <p:cNvPr id="14" name="TextBox 8"/>
            <p:cNvSpPr txBox="1">
              <a:spLocks noChangeArrowheads="1"/>
            </p:cNvSpPr>
            <p:nvPr/>
          </p:nvSpPr>
          <p:spPr bwMode="auto">
            <a:xfrm>
              <a:off x="23938" y="5492724"/>
              <a:ext cx="9601200" cy="3381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cetak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image, audio, video,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animasi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simulasi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game,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latihan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,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untuk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semua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jenjang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dan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jenis</a:t>
              </a:r>
              <a:r>
                <a:rPr lang="en-US" altLang="id-ID" sz="1600" dirty="0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 </a:t>
              </a:r>
              <a:r>
                <a:rPr lang="en-US" altLang="id-ID" sz="1600" dirty="0" err="1">
                  <a:solidFill>
                    <a:schemeClr val="bg1"/>
                  </a:solidFill>
                  <a:latin typeface="Segoe UI" panose="020B0502040204020203" pitchFamily="34" charset="0"/>
                  <a:cs typeface="Segoe UI" panose="020B0502040204020203" pitchFamily="34" charset="0"/>
                </a:rPr>
                <a:t>pendidikan</a:t>
              </a:r>
              <a:endParaRPr lang="en-US" altLang="id-ID" sz="1600" dirty="0">
                <a:solidFill>
                  <a:schemeClr val="bg1"/>
                </a:solidFill>
                <a:latin typeface="Segoe UI" panose="020B0502040204020203" pitchFamily="34" charset="0"/>
                <a:cs typeface="Segoe UI" panose="020B0502040204020203" pitchFamily="34" charset="0"/>
              </a:endParaRPr>
            </a:p>
          </p:txBody>
        </p:sp>
      </p:grpSp>
      <p:pic>
        <p:nvPicPr>
          <p:cNvPr id="3" name="Picture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0556" y="1823207"/>
            <a:ext cx="567567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48149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d-ID" dirty="0"/>
              <a:t>Buku Sekolah Elektronik (BSE)</a:t>
            </a:r>
            <a:endParaRPr lang="id-ID" sz="2800" dirty="0"/>
          </a:p>
        </p:txBody>
      </p:sp>
      <p:cxnSp>
        <p:nvCxnSpPr>
          <p:cNvPr id="9" name="Straight Connector 8"/>
          <p:cNvCxnSpPr/>
          <p:nvPr/>
        </p:nvCxnSpPr>
        <p:spPr>
          <a:xfrm flipH="1">
            <a:off x="-385712" y="1163106"/>
            <a:ext cx="12998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1" name="Picture 10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56187" y="1438604"/>
            <a:ext cx="4819117" cy="42570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2335" y="2080407"/>
            <a:ext cx="5039748" cy="3914314"/>
          </a:xfrm>
          <a:prstGeom prst="rect">
            <a:avLst/>
          </a:prstGeom>
        </p:spPr>
      </p:pic>
      <p:pic>
        <p:nvPicPr>
          <p:cNvPr id="13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674122" y="307116"/>
            <a:ext cx="2228851" cy="742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4" name="Straight Connector 13"/>
          <p:cNvCxnSpPr/>
          <p:nvPr/>
        </p:nvCxnSpPr>
        <p:spPr>
          <a:xfrm flipH="1">
            <a:off x="-403093" y="1195730"/>
            <a:ext cx="12998185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25375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41333" y="182563"/>
            <a:ext cx="10401631" cy="650894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70178" y="1841729"/>
            <a:ext cx="10972785" cy="2295332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grpSp>
        <p:nvGrpSpPr>
          <p:cNvPr id="14" name="Group 13"/>
          <p:cNvGrpSpPr/>
          <p:nvPr/>
        </p:nvGrpSpPr>
        <p:grpSpPr>
          <a:xfrm>
            <a:off x="841332" y="2162467"/>
            <a:ext cx="8039227" cy="1655338"/>
            <a:chOff x="1836692" y="4230258"/>
            <a:chExt cx="6650882" cy="1655338"/>
          </a:xfrm>
        </p:grpSpPr>
        <p:sp>
          <p:nvSpPr>
            <p:cNvPr id="10" name="TextBox 9"/>
            <p:cNvSpPr txBox="1"/>
            <p:nvPr/>
          </p:nvSpPr>
          <p:spPr>
            <a:xfrm>
              <a:off x="1836692" y="4366012"/>
              <a:ext cx="5335124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7200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Bank Soal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149846" y="4510861"/>
              <a:ext cx="2337728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1950"/>
                </a:lnSpc>
              </a:pPr>
              <a:r>
                <a:rPr lang="id-ID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Kumpulan soal yang dikelompokkan berdasarkan topik ajar</a:t>
              </a: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907495" y="4230258"/>
              <a:ext cx="2039700" cy="4385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2250" dirty="0">
                  <a:solidFill>
                    <a:schemeClr val="bg1">
                      <a:lumMod val="85000"/>
                    </a:schemeClr>
                  </a:solidFill>
                  <a:latin typeface="Century Gothic" panose="020B0502020202020204" pitchFamily="34" charset="0"/>
                </a:rPr>
                <a:t>Mengenal</a:t>
              </a:r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1904205" y="5389304"/>
              <a:ext cx="4628945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d-ID" sz="1200" dirty="0">
                  <a:solidFill>
                    <a:schemeClr val="bg1">
                      <a:lumMod val="75000"/>
                    </a:schemeClr>
                  </a:solidFill>
                  <a:latin typeface="Century Gothic" panose="020B0502020202020204" pitchFamily="34" charset="0"/>
                </a:rPr>
                <a:t>Berlatih soal kapan saja di mana saja </a:t>
              </a:r>
            </a:p>
          </p:txBody>
        </p:sp>
      </p:grpSp>
      <p:cxnSp>
        <p:nvCxnSpPr>
          <p:cNvPr id="15" name="Straight Connector 14"/>
          <p:cNvCxnSpPr/>
          <p:nvPr/>
        </p:nvCxnSpPr>
        <p:spPr>
          <a:xfrm>
            <a:off x="5756570" y="2381758"/>
            <a:ext cx="8060" cy="1078254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1820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Bank Soal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763" y="2904548"/>
            <a:ext cx="4962962" cy="38576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30763" y="271463"/>
            <a:ext cx="4962962" cy="2418981"/>
          </a:xfrm>
          <a:prstGeom prst="rect">
            <a:avLst/>
          </a:prstGeom>
          <a:ln>
            <a:solidFill>
              <a:schemeClr val="tx2"/>
            </a:solidFill>
          </a:ln>
        </p:spPr>
      </p:pic>
    </p:spTree>
    <p:extLst>
      <p:ext uri="{BB962C8B-B14F-4D97-AF65-F5344CB8AC3E}">
        <p14:creationId xmlns:p14="http://schemas.microsoft.com/office/powerpoint/2010/main" val="83071907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42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25944" y="509155"/>
            <a:ext cx="8759037" cy="5970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Alur Bank Soal</a:t>
            </a:r>
          </a:p>
        </p:txBody>
      </p:sp>
    </p:spTree>
    <p:extLst>
      <p:ext uri="{BB962C8B-B14F-4D97-AF65-F5344CB8AC3E}">
        <p14:creationId xmlns:p14="http://schemas.microsoft.com/office/powerpoint/2010/main" val="252055995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3044536" cy="685800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7" name="Title 1"/>
          <p:cNvSpPr txBox="1">
            <a:spLocks/>
          </p:cNvSpPr>
          <p:nvPr/>
        </p:nvSpPr>
        <p:spPr>
          <a:xfrm>
            <a:off x="266700" y="178089"/>
            <a:ext cx="2590800" cy="648248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dirty="0">
                <a:solidFill>
                  <a:schemeClr val="bg1"/>
                </a:solidFill>
              </a:rPr>
              <a:t>Alur Bank Soal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7936" y="446810"/>
            <a:ext cx="5175422" cy="24752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53409" y="3370190"/>
            <a:ext cx="5263428" cy="3024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9574131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-120563"/>
            <a:ext cx="10515600" cy="1325563"/>
          </a:xfrm>
        </p:spPr>
        <p:txBody>
          <a:bodyPr/>
          <a:lstStyle/>
          <a:p>
            <a:r>
              <a:rPr lang="id-ID" dirty="0"/>
              <a:t>Laboratorium Maya</a:t>
            </a:r>
            <a:endParaRPr lang="id-ID" sz="2800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38200" y="2800504"/>
            <a:ext cx="4324654" cy="24004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38812" y="3456022"/>
            <a:ext cx="5815879" cy="27534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-39708" y="1047152"/>
            <a:ext cx="12644283" cy="112189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7" name="Content Placeholder 2"/>
          <p:cNvSpPr>
            <a:spLocks noGrp="1"/>
          </p:cNvSpPr>
          <p:nvPr>
            <p:ph idx="1"/>
          </p:nvPr>
        </p:nvSpPr>
        <p:spPr>
          <a:xfrm>
            <a:off x="540774" y="1301978"/>
            <a:ext cx="11651226" cy="61224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Laboratorium Maya menyajikan kumpulan simulasi pembelajaran yang disajikan secara interaktif dan menarik.  Laboratorium Maya dapat dimanfaatkan secara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maupun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offline</a:t>
            </a:r>
            <a:endParaRPr lang="id-ID" sz="1867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1867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0255459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1062377" y="594360"/>
            <a:ext cx="4526734" cy="5730240"/>
          </a:xfrm>
          <a:prstGeom prst="rect">
            <a:avLst/>
          </a:prstGeom>
          <a:solidFill>
            <a:srgbClr val="002060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6" name="TextBox 5"/>
          <p:cNvSpPr txBox="1"/>
          <p:nvPr/>
        </p:nvSpPr>
        <p:spPr>
          <a:xfrm>
            <a:off x="1215750" y="746647"/>
            <a:ext cx="3875420" cy="6822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250"/>
              </a:lnSpc>
            </a:pPr>
            <a:r>
              <a:rPr lang="id-ID" sz="1500" dirty="0">
                <a:solidFill>
                  <a:schemeClr val="bg1"/>
                </a:solidFill>
                <a:latin typeface="Century Gothic" panose="020B0502020202020204" pitchFamily="34" charset="0"/>
              </a:rPr>
              <a:t>Model Laboratorium Maya</a:t>
            </a:r>
          </a:p>
          <a:p>
            <a:pPr>
              <a:lnSpc>
                <a:spcPts val="2250"/>
              </a:lnSpc>
            </a:pPr>
            <a:r>
              <a:rPr lang="id-ID" b="1" dirty="0">
                <a:solidFill>
                  <a:schemeClr val="bg1"/>
                </a:solidFill>
                <a:latin typeface="Century Gothic" panose="020B0502020202020204" pitchFamily="34" charset="0"/>
              </a:rPr>
              <a:t>RUMAH BELAJAR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295274" y="1733460"/>
            <a:ext cx="32519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Kumpulan Model Laboratorium Maya yang dapat dimanfaatkan kapan saja, dimana saja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Model dapat dimanfaatkan secara online maupun offline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id-ID" sz="1400" dirty="0">
              <a:solidFill>
                <a:schemeClr val="bg1"/>
              </a:solidFill>
              <a:latin typeface="Century Gothic" panose="020B0502020202020204" pitchFamily="34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id-ID" sz="1400" dirty="0">
                <a:solidFill>
                  <a:schemeClr val="bg1"/>
                </a:solidFill>
                <a:latin typeface="Century Gothic" panose="020B0502020202020204" pitchFamily="34" charset="0"/>
              </a:rPr>
              <a:t>Model dilengkapi dengan contoh lembar kerja siswa, referensi materi, dan panduan pemanfaatan</a:t>
            </a:r>
            <a:endParaRPr lang="id-ID" sz="1600" dirty="0">
              <a:solidFill>
                <a:schemeClr val="bg1"/>
              </a:solidFill>
              <a:latin typeface="Century Gothic" panose="020B0502020202020204" pitchFamily="34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295274" y="1581172"/>
            <a:ext cx="4002593" cy="0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594361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2561758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12427" y="4529158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7" y="594360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6" y="2561759"/>
            <a:ext cx="2379143" cy="11617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12826" y="4529156"/>
            <a:ext cx="2379143" cy="116170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0" name="Title 1"/>
          <p:cNvSpPr txBox="1">
            <a:spLocks/>
          </p:cNvSpPr>
          <p:nvPr/>
        </p:nvSpPr>
        <p:spPr>
          <a:xfrm>
            <a:off x="6307280" y="1873131"/>
            <a:ext cx="1423556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Gerak Parabola</a:t>
            </a:r>
            <a:endParaRPr lang="id-ID" sz="1050" dirty="0"/>
          </a:p>
        </p:txBody>
      </p:sp>
      <p:sp>
        <p:nvSpPr>
          <p:cNvPr id="21" name="Title 1"/>
          <p:cNvSpPr txBox="1">
            <a:spLocks/>
          </p:cNvSpPr>
          <p:nvPr/>
        </p:nvSpPr>
        <p:spPr>
          <a:xfrm>
            <a:off x="9590619" y="1873131"/>
            <a:ext cx="1714690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Molaritas Larutan</a:t>
            </a:r>
            <a:endParaRPr lang="id-ID" sz="1050" dirty="0"/>
          </a:p>
        </p:txBody>
      </p:sp>
      <p:sp>
        <p:nvSpPr>
          <p:cNvPr id="22" name="Title 1"/>
          <p:cNvSpPr txBox="1">
            <a:spLocks/>
          </p:cNvSpPr>
          <p:nvPr/>
        </p:nvSpPr>
        <p:spPr>
          <a:xfrm>
            <a:off x="6483691" y="5807930"/>
            <a:ext cx="1527465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Kesetimbangan</a:t>
            </a:r>
            <a:endParaRPr lang="id-ID" sz="1050" dirty="0"/>
          </a:p>
        </p:txBody>
      </p:sp>
      <p:sp>
        <p:nvSpPr>
          <p:cNvPr id="23" name="Title 1"/>
          <p:cNvSpPr txBox="1">
            <a:spLocks/>
          </p:cNvSpPr>
          <p:nvPr/>
        </p:nvSpPr>
        <p:spPr>
          <a:xfrm>
            <a:off x="9590243" y="3851986"/>
            <a:ext cx="1714690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Molaritas Larutan</a:t>
            </a:r>
            <a:endParaRPr lang="id-ID" sz="1050" dirty="0"/>
          </a:p>
        </p:txBody>
      </p:sp>
      <p:sp>
        <p:nvSpPr>
          <p:cNvPr id="24" name="Title 1"/>
          <p:cNvSpPr txBox="1">
            <a:spLocks/>
          </p:cNvSpPr>
          <p:nvPr/>
        </p:nvSpPr>
        <p:spPr>
          <a:xfrm>
            <a:off x="6483691" y="3840530"/>
            <a:ext cx="1236614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Hukum Ohm</a:t>
            </a:r>
            <a:endParaRPr lang="id-ID" sz="1050" dirty="0"/>
          </a:p>
        </p:txBody>
      </p:sp>
      <p:sp>
        <p:nvSpPr>
          <p:cNvPr id="25" name="Title 1"/>
          <p:cNvSpPr txBox="1">
            <a:spLocks/>
          </p:cNvSpPr>
          <p:nvPr/>
        </p:nvSpPr>
        <p:spPr>
          <a:xfrm>
            <a:off x="9870421" y="5747453"/>
            <a:ext cx="1154333" cy="285780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id-ID" sz="1600" dirty="0"/>
              <a:t>Ph Larutan</a:t>
            </a:r>
            <a:endParaRPr lang="id-ID" sz="1050" dirty="0"/>
          </a:p>
        </p:txBody>
      </p:sp>
    </p:spTree>
    <p:extLst>
      <p:ext uri="{BB962C8B-B14F-4D97-AF65-F5344CB8AC3E}">
        <p14:creationId xmlns:p14="http://schemas.microsoft.com/office/powerpoint/2010/main" val="7247712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infr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1258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0"/>
            <a:ext cx="10515600" cy="1325563"/>
          </a:xfrm>
        </p:spPr>
        <p:txBody>
          <a:bodyPr/>
          <a:lstStyle/>
          <a:p>
            <a:r>
              <a:rPr lang="id-ID" dirty="0"/>
              <a:t>Peta Budaya</a:t>
            </a:r>
            <a:endParaRPr lang="id-ID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8974" y="2615891"/>
            <a:ext cx="3529242" cy="29587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03225" y="2873000"/>
            <a:ext cx="5415829" cy="35292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7" name="Rectangle 6"/>
          <p:cNvSpPr/>
          <p:nvPr/>
        </p:nvSpPr>
        <p:spPr>
          <a:xfrm>
            <a:off x="-294968" y="1139520"/>
            <a:ext cx="12644283" cy="112189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8" name="Content Placeholder 2"/>
          <p:cNvSpPr>
            <a:spLocks noGrp="1"/>
          </p:cNvSpPr>
          <p:nvPr>
            <p:ph idx="1"/>
          </p:nvPr>
        </p:nvSpPr>
        <p:spPr>
          <a:xfrm>
            <a:off x="456821" y="1391733"/>
            <a:ext cx="11651226" cy="612245"/>
          </a:xfrm>
        </p:spPr>
        <p:txBody>
          <a:bodyPr/>
          <a:lstStyle/>
          <a:p>
            <a:pPr marL="0" indent="0">
              <a:buNone/>
            </a:pP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Peta Budaya merupakan kumpulan budaya dari seluruh Indonesia.  Peta Budaya disajikan dalam gambar, video, animasi dan permainan (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game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)</a:t>
            </a:r>
            <a:endParaRPr lang="id-ID" sz="1867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1867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920317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oup 12"/>
          <p:cNvGrpSpPr/>
          <p:nvPr/>
        </p:nvGrpSpPr>
        <p:grpSpPr>
          <a:xfrm>
            <a:off x="590429" y="505870"/>
            <a:ext cx="4526734" cy="5730240"/>
            <a:chOff x="1062377" y="594360"/>
            <a:chExt cx="4526734" cy="5730240"/>
          </a:xfrm>
        </p:grpSpPr>
        <p:sp>
          <p:nvSpPr>
            <p:cNvPr id="9" name="Rectangle 8"/>
            <p:cNvSpPr/>
            <p:nvPr/>
          </p:nvSpPr>
          <p:spPr>
            <a:xfrm>
              <a:off x="1062377" y="594360"/>
              <a:ext cx="4526734" cy="5730240"/>
            </a:xfrm>
            <a:prstGeom prst="rect">
              <a:avLst/>
            </a:prstGeom>
            <a:solidFill>
              <a:srgbClr val="002060"/>
            </a:solidFill>
            <a:ln>
              <a:solidFill>
                <a:srgbClr val="00206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35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1215750" y="746647"/>
              <a:ext cx="3875420" cy="68223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250"/>
                </a:lnSpc>
              </a:pPr>
              <a:r>
                <a:rPr lang="id-ID" sz="15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Konten Peta Budaya</a:t>
              </a:r>
            </a:p>
            <a:p>
              <a:pPr>
                <a:lnSpc>
                  <a:spcPts val="2250"/>
                </a:lnSpc>
              </a:pPr>
              <a:r>
                <a:rPr lang="id-ID" b="1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RUMAH BELAJAR</a:t>
              </a: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295274" y="1733460"/>
              <a:ext cx="3251928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Kumpulan konten budaya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d-ID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Model dapat dimanfaatkan secara online maupun offline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id-ID" sz="14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id-ID" sz="1400" dirty="0">
                  <a:solidFill>
                    <a:schemeClr val="bg1"/>
                  </a:solidFill>
                  <a:latin typeface="Century Gothic" panose="020B0502020202020204" pitchFamily="34" charset="0"/>
                </a:rPr>
                <a:t>Konten dilengkapi dengan multimedia (gambar, video, audio, animasi)</a:t>
              </a:r>
              <a:endParaRPr lang="id-ID" sz="1600" dirty="0">
                <a:solidFill>
                  <a:schemeClr val="bg1"/>
                </a:solidFill>
                <a:latin typeface="Century Gothic" panose="020B0502020202020204" pitchFamily="34" charset="0"/>
              </a:endParaRPr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1295274" y="1581172"/>
              <a:ext cx="4002593" cy="0"/>
            </a:xfrm>
            <a:prstGeom prst="line">
              <a:avLst/>
            </a:prstGeom>
            <a:ln w="19050">
              <a:solidFill>
                <a:schemeClr val="bg1"/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6" name="Picture 1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2463" y="695192"/>
            <a:ext cx="2841552" cy="223733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164" y="695192"/>
            <a:ext cx="3022358" cy="223733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472164" y="3370990"/>
            <a:ext cx="6400719" cy="2991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575388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05201" y="4650437"/>
            <a:ext cx="4876800" cy="1992110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498845" y="188442"/>
            <a:ext cx="10515600" cy="1325563"/>
          </a:xfrm>
        </p:spPr>
        <p:txBody>
          <a:bodyPr/>
          <a:lstStyle/>
          <a:p>
            <a:r>
              <a:rPr lang="id-ID" sz="2800" dirty="0"/>
              <a:t>Wahana Jelajah Angkasa</a:t>
            </a:r>
            <a:r>
              <a:rPr lang="id-ID" dirty="0"/>
              <a:t/>
            </a:r>
            <a:br>
              <a:rPr lang="id-ID" dirty="0"/>
            </a:br>
            <a:r>
              <a:rPr lang="id-ID" sz="4000" b="1" dirty="0"/>
              <a:t>Sarana belajar tentang ruang angkasa</a:t>
            </a:r>
            <a:endParaRPr lang="id-ID" sz="2800" b="1" dirty="0"/>
          </a:p>
        </p:txBody>
      </p:sp>
      <p:pic>
        <p:nvPicPr>
          <p:cNvPr id="1026" name="Picture 2" descr="http://www.kidnesia.com/var/gramedia/storage/images/kidnesia/sekitar-kita/sains/yuk-ke-wahana-jelajah-angkasa/10356539-1-ind-ID/Yuk-ke-Wahana-Jelajah-Angkasa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521391" y="4650437"/>
            <a:ext cx="3302309" cy="19916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cdn-2.tstatic.net/tribunnews/foto/images/preview/20130315_Wahana_Jelajah_Angkasa_Pustekkom_4663.jpg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745" y="4650437"/>
            <a:ext cx="2920443" cy="1942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0745" y="1514004"/>
            <a:ext cx="11362955" cy="298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53066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/>
          </p:cNvSpPr>
          <p:nvPr/>
        </p:nvSpPr>
        <p:spPr bwMode="auto">
          <a:xfrm>
            <a:off x="406400" y="57152"/>
            <a:ext cx="10769600" cy="704849"/>
          </a:xfrm>
          <a:prstGeom prst="rect">
            <a:avLst/>
          </a:prstGeom>
          <a:noFill/>
          <a:ln>
            <a:noFill/>
          </a:ln>
          <a:extLst/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r>
              <a:rPr lang="id-ID" sz="4267" spc="-200" dirty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Pengembangan Profesi </a:t>
            </a:r>
            <a:r>
              <a:rPr lang="id-ID" sz="4267" spc="-200" dirty="0" smtClean="0"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Berkelanjutan </a:t>
            </a:r>
            <a:endParaRPr lang="id-ID" sz="4267" spc="-200" dirty="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267200" y="1981200"/>
            <a:ext cx="7924800" cy="37338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5604" name="Content Placeholder 2"/>
          <p:cNvSpPr>
            <a:spLocks noGrp="1"/>
          </p:cNvSpPr>
          <p:nvPr>
            <p:ph idx="1"/>
          </p:nvPr>
        </p:nvSpPr>
        <p:spPr>
          <a:xfrm>
            <a:off x="4942417" y="2421467"/>
            <a:ext cx="7186083" cy="2802467"/>
          </a:xfrm>
        </p:spPr>
        <p:txBody>
          <a:bodyPr>
            <a:normAutofit fontScale="92500" lnSpcReduction="10000"/>
          </a:bodyPr>
          <a:lstStyle/>
          <a:p>
            <a:pPr marL="0" indent="0">
              <a:spcBef>
                <a:spcPct val="0"/>
              </a:spcBef>
              <a:buNone/>
            </a:pP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Pengembangan Profesi Berkelanjutan (PPB) merupakan salah satu fasilitas yang tersedia pada Portal Rumah Belajar. </a:t>
            </a:r>
            <a:endParaRPr lang="en-US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id-ID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PPB mencakup kegiatan pendidikan dan pelatihan yang dapat diambil oleh </a:t>
            </a:r>
            <a:r>
              <a:rPr lang="id-ID" sz="2133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guru, tenaga kependidikan dan aparatur 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</a:t>
            </a:r>
            <a:r>
              <a:rPr lang="id-ID" sz="2133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ipil 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n</a:t>
            </a:r>
            <a:r>
              <a:rPr lang="id-ID" sz="2133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egara secara 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online. </a:t>
            </a:r>
            <a:endParaRPr lang="id-ID" sz="2133" dirty="0" smtClean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endParaRPr lang="id-ID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spcBef>
                <a:spcPct val="0"/>
              </a:spcBef>
              <a:buNone/>
            </a:pPr>
            <a:r>
              <a:rPr lang="id-ID" sz="2133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Fitur ini terdiri 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dari rangkaian diklat sesuai dengan </a:t>
            </a:r>
            <a:r>
              <a:rPr lang="id-ID" sz="2133" dirty="0" smtClean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bidang kompetensi yang ingin ditingkatkan. Setiap 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pengguna dapat mengakses aplikasi melalui web </a:t>
            </a:r>
          </a:p>
        </p:txBody>
      </p:sp>
      <p:pic>
        <p:nvPicPr>
          <p:cNvPr id="25606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1" y="1638299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home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667" y="2667000"/>
            <a:ext cx="4212166" cy="321733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10685561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67200" y="1981200"/>
            <a:ext cx="7924800" cy="3657600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6627" name="Content Placeholder 2"/>
          <p:cNvSpPr txBox="1">
            <a:spLocks/>
          </p:cNvSpPr>
          <p:nvPr/>
        </p:nvSpPr>
        <p:spPr bwMode="auto">
          <a:xfrm>
            <a:off x="4942417" y="2470152"/>
            <a:ext cx="7162800" cy="288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1" hangingPunct="1"/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Seluruh aktivitas   belajar,    mencakup membaca  ataupun mendownload bahan  belajar, mengikuti forum diskusi, tutorial, chatting, mengerjakan tugas, latihan, ujian on line, dll dapat  dilakuan melalui komputer  yang terhubung ke internet</a:t>
            </a:r>
            <a:endParaRPr lang="en-US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eaLnBrk="1" hangingPunct="1"/>
            <a:endParaRPr lang="id-ID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eaLnBrk="1" hangingPunct="1"/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Pembelajaran   dikelola dalam   sebuah sistem   aplikasi  LMS,   yang   dapat mencatat dan mengolah seluruh  aktitas  peserta  dalam  mengikuti  diklat. </a:t>
            </a:r>
          </a:p>
        </p:txBody>
      </p:sp>
      <p:pic>
        <p:nvPicPr>
          <p:cNvPr id="26629" name="Picture 5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1451" y="1765301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6" descr="adminreport1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756868"/>
            <a:ext cx="4550833" cy="3127465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1008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36800" y="2743200"/>
            <a:ext cx="9702800" cy="2567517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27652" name="TextBox 6"/>
          <p:cNvSpPr txBox="1">
            <a:spLocks noChangeArrowheads="1"/>
          </p:cNvSpPr>
          <p:nvPr/>
        </p:nvSpPr>
        <p:spPr bwMode="auto">
          <a:xfrm>
            <a:off x="5588001" y="3335863"/>
            <a:ext cx="6339417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ts val="2400"/>
              </a:lnSpc>
            </a:pP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Sarana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Pendidikan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dan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Pelatihan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Jarak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i="1" dirty="0" err="1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Jauh</a:t>
            </a:r>
            <a:r>
              <a:rPr lang="en-US" sz="2133" i="1" dirty="0">
                <a:solidFill>
                  <a:srgbClr val="FFFF00"/>
                </a:solidFill>
                <a:latin typeface="Segoe UI" pitchFamily="34" charset="0"/>
                <a:cs typeface="Segoe UI" pitchFamily="34" charset="0"/>
              </a:rPr>
              <a:t> Online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bagi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penyelenggara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pendidikan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pelatihan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di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lingkungan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Kemdikbud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maupun</a:t>
            </a:r>
            <a:r>
              <a:rPr lang="en-US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non </a:t>
            </a:r>
            <a:r>
              <a:rPr lang="en-US" sz="2133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Kemdikbud</a:t>
            </a:r>
            <a:r>
              <a:rPr lang="id-ID" sz="2133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untuk pendidik dan tenaga kependidikan dan kebudayaan dan tenaga profesi lainnya</a:t>
            </a:r>
            <a:endParaRPr lang="en-US" sz="2133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6" name="Picture 5" descr="penyelenggara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84786"/>
            <a:ext cx="5249333" cy="3520713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3376651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764243" y="3828307"/>
            <a:ext cx="6919954" cy="2295332"/>
          </a:xfrm>
          <a:prstGeom prst="rect">
            <a:avLst/>
          </a:prstGeom>
          <a:solidFill>
            <a:srgbClr val="002060"/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350"/>
          </a:p>
        </p:txBody>
      </p:sp>
      <p:sp>
        <p:nvSpPr>
          <p:cNvPr id="4" name="TextBox 3"/>
          <p:cNvSpPr txBox="1"/>
          <p:nvPr/>
        </p:nvSpPr>
        <p:spPr>
          <a:xfrm>
            <a:off x="1836692" y="4366012"/>
            <a:ext cx="214137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7200" b="1" dirty="0">
                <a:solidFill>
                  <a:schemeClr val="bg1"/>
                </a:solidFill>
                <a:latin typeface="Century Gothic" panose="020B0502020202020204" pitchFamily="34" charset="0"/>
              </a:rPr>
              <a:t>PPB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3675139" y="4632992"/>
            <a:ext cx="9265" cy="671539"/>
          </a:xfrm>
          <a:prstGeom prst="line">
            <a:avLst/>
          </a:prstGeom>
          <a:ln w="19050">
            <a:solidFill>
              <a:schemeClr val="bg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3781720" y="4566246"/>
            <a:ext cx="2337728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1950"/>
              </a:lnSpc>
            </a:pPr>
            <a:r>
              <a:rPr lang="id-ID" dirty="0">
                <a:solidFill>
                  <a:schemeClr val="bg1"/>
                </a:solidFill>
                <a:latin typeface="Century Gothic" panose="020B0502020202020204" pitchFamily="34" charset="0"/>
              </a:rPr>
              <a:t>Pengembangan </a:t>
            </a:r>
          </a:p>
          <a:p>
            <a:pPr>
              <a:lnSpc>
                <a:spcPts val="1950"/>
              </a:lnSpc>
            </a:pPr>
            <a:r>
              <a:rPr lang="id-ID" dirty="0">
                <a:solidFill>
                  <a:schemeClr val="bg1"/>
                </a:solidFill>
                <a:latin typeface="Century Gothic" panose="020B0502020202020204" pitchFamily="34" charset="0"/>
              </a:rPr>
              <a:t>Profesi </a:t>
            </a:r>
          </a:p>
          <a:p>
            <a:pPr>
              <a:lnSpc>
                <a:spcPts val="1950"/>
              </a:lnSpc>
            </a:pPr>
            <a:r>
              <a:rPr lang="id-ID" dirty="0">
                <a:solidFill>
                  <a:schemeClr val="bg1"/>
                </a:solidFill>
                <a:latin typeface="Century Gothic" panose="020B0502020202020204" pitchFamily="34" charset="0"/>
              </a:rPr>
              <a:t>Berkelanjutan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907495" y="4230258"/>
            <a:ext cx="2039700" cy="4385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2250" dirty="0">
                <a:solidFill>
                  <a:schemeClr val="bg1">
                    <a:lumMod val="85000"/>
                  </a:schemeClr>
                </a:solidFill>
                <a:latin typeface="Century Gothic" panose="020B0502020202020204" pitchFamily="34" charset="0"/>
              </a:rPr>
              <a:t>Mengenal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904205" y="5389304"/>
            <a:ext cx="462894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>
                <a:solidFill>
                  <a:schemeClr val="bg1">
                    <a:lumMod val="75000"/>
                  </a:schemeClr>
                </a:solidFill>
                <a:latin typeface="Century Gothic" panose="020B0502020202020204" pitchFamily="34" charset="0"/>
              </a:rPr>
              <a:t>mengembangkan keprofesian kapan saja di mana saja 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704166" y="5799667"/>
            <a:ext cx="3054213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id-ID" sz="1350" dirty="0" smtClean="0">
                <a:solidFill>
                  <a:schemeClr val="accent1">
                    <a:lumMod val="60000"/>
                    <a:lumOff val="40000"/>
                  </a:schemeClr>
                </a:solidFill>
              </a:rPr>
              <a:t>www.diklat.belajar.kemdikbud.go.id</a:t>
            </a:r>
            <a:endParaRPr lang="id-ID" sz="1350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2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64892" y="2880362"/>
            <a:ext cx="3370755" cy="7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1" descr="diklatonline2016_pptx.jp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83406" y="2528683"/>
            <a:ext cx="5181600" cy="3580015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1735920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283200" y="1797052"/>
            <a:ext cx="6908800" cy="79163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>
              <a:latin typeface="Segoe UI" panose="020B0502040204020203" pitchFamily="34" charset="0"/>
              <a:ea typeface="Segoe UI" panose="020B0502040204020203" pitchFamily="34" charset="0"/>
              <a:cs typeface="Segoe UI" panose="020B0502040204020203" pitchFamily="34" charset="0"/>
            </a:endParaRPr>
          </a:p>
        </p:txBody>
      </p:sp>
      <p:pic>
        <p:nvPicPr>
          <p:cNvPr id="24579" name="Picture 9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142818" y="941918"/>
            <a:ext cx="3877733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5486400" y="1778000"/>
            <a:ext cx="7332133" cy="91300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eaLnBrk="0" fontAlgn="base" hangingPunct="0"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defRPr/>
            </a:pPr>
            <a:r>
              <a:rPr lang="id-ID" sz="5333" spc="-200" dirty="0">
                <a:solidFill>
                  <a:schemeClr val="bg1"/>
                </a:solidFill>
                <a:latin typeface="Segoe UI" panose="020B0502040204020203" pitchFamily="34" charset="0"/>
                <a:ea typeface="Segoe UI" panose="020B0502040204020203" pitchFamily="34" charset="0"/>
                <a:cs typeface="Segoe UI" panose="020B0502040204020203" pitchFamily="34" charset="0"/>
              </a:rPr>
              <a:t>Proses Pembelajaran</a:t>
            </a:r>
          </a:p>
        </p:txBody>
      </p:sp>
      <p:graphicFrame>
        <p:nvGraphicFramePr>
          <p:cNvPr id="12" name="Content Placeholder 3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740329253"/>
              </p:ext>
            </p:extLst>
          </p:nvPr>
        </p:nvGraphicFramePr>
        <p:xfrm>
          <a:off x="609600" y="3159125"/>
          <a:ext cx="10972800" cy="3394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24582" name="TextBox 5"/>
          <p:cNvSpPr txBox="1">
            <a:spLocks noChangeArrowheads="1"/>
          </p:cNvSpPr>
          <p:nvPr/>
        </p:nvSpPr>
        <p:spPr bwMode="auto">
          <a:xfrm>
            <a:off x="1320800" y="3735918"/>
            <a:ext cx="39624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40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kapan saja di mana saja</a:t>
            </a:r>
          </a:p>
        </p:txBody>
      </p:sp>
      <p:sp>
        <p:nvSpPr>
          <p:cNvPr id="24583" name="TextBox 6"/>
          <p:cNvSpPr txBox="1">
            <a:spLocks noChangeArrowheads="1"/>
          </p:cNvSpPr>
          <p:nvPr/>
        </p:nvSpPr>
        <p:spPr bwMode="auto">
          <a:xfrm>
            <a:off x="6096000" y="3776134"/>
            <a:ext cx="5588000" cy="4205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133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di mana saja, tapi pada saat bersamaan</a:t>
            </a:r>
          </a:p>
        </p:txBody>
      </p:sp>
    </p:spTree>
    <p:extLst>
      <p:ext uri="{BB962C8B-B14F-4D97-AF65-F5344CB8AC3E}">
        <p14:creationId xmlns:p14="http://schemas.microsoft.com/office/powerpoint/2010/main" val="3527663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6725" y="2933700"/>
            <a:ext cx="11228388" cy="2579687"/>
          </a:xfrm>
          <a:prstGeom prst="rect">
            <a:avLst/>
          </a:prstGeom>
        </p:spPr>
      </p:pic>
      <p:sp>
        <p:nvSpPr>
          <p:cNvPr id="5" name="Title 1"/>
          <p:cNvSpPr txBox="1">
            <a:spLocks/>
          </p:cNvSpPr>
          <p:nvPr/>
        </p:nvSpPr>
        <p:spPr>
          <a:xfrm>
            <a:off x="593725" y="1647696"/>
            <a:ext cx="8229600" cy="9080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id-ID" dirty="0" err="1"/>
              <a:t>Fitur</a:t>
            </a:r>
            <a:r>
              <a:rPr lang="id-ID" dirty="0"/>
              <a:t> Pendukung di Rumah Belajar</a:t>
            </a:r>
          </a:p>
        </p:txBody>
      </p:sp>
      <p:cxnSp>
        <p:nvCxnSpPr>
          <p:cNvPr id="6" name="Straight Connector 5"/>
          <p:cNvCxnSpPr/>
          <p:nvPr/>
        </p:nvCxnSpPr>
        <p:spPr>
          <a:xfrm flipH="1">
            <a:off x="593725" y="2551422"/>
            <a:ext cx="9765729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584238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Karya Guru &amp; Komunitas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-294968" y="892319"/>
            <a:ext cx="12644283" cy="1249719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1119256"/>
            <a:ext cx="11651226" cy="927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Kumpulan materi ajar yang dikembangkan oleh guru dan komunitas.  Materi ajar dikembangkan dalam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multiplatform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 dan berbasis multimedia</a:t>
            </a:r>
            <a:endParaRPr lang="id-ID" sz="1867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1867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2813" y="2614424"/>
            <a:ext cx="4129087" cy="39232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88000" y="2614424"/>
            <a:ext cx="5796159" cy="3923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065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351461"/>
            <a:ext cx="12199361" cy="4844107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83840" y="0"/>
            <a:ext cx="12462653" cy="1241425"/>
            <a:chOff x="-56669" y="3247938"/>
            <a:chExt cx="12312697" cy="1241425"/>
          </a:xfrm>
        </p:grpSpPr>
        <p:sp>
          <p:nvSpPr>
            <p:cNvPr id="9" name="Rectangle 8"/>
            <p:cNvSpPr/>
            <p:nvPr/>
          </p:nvSpPr>
          <p:spPr>
            <a:xfrm>
              <a:off x="-56669" y="3247938"/>
              <a:ext cx="12312697" cy="1241425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1" name="TextBox 2"/>
            <p:cNvSpPr txBox="1">
              <a:spLocks noChangeArrowheads="1"/>
            </p:cNvSpPr>
            <p:nvPr/>
          </p:nvSpPr>
          <p:spPr>
            <a:xfrm>
              <a:off x="259297" y="3585503"/>
              <a:ext cx="11617887" cy="701731"/>
            </a:xfrm>
            <a:prstGeom prst="rect">
              <a:avLst/>
            </a:prstGeom>
          </p:spPr>
          <p:txBody>
            <a:bodyPr vert="horz" wrap="square" lIns="91440" tIns="45720" rIns="91440" bIns="45720" rtlCol="0">
              <a:spAutoFit/>
            </a:bodyPr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just">
                <a:buFont typeface="Arial" panose="020B0604020202020204" pitchFamily="34" charset="0"/>
                <a:buNone/>
              </a:pPr>
              <a:r>
                <a:rPr lang="nb-NO" altLang="id-ID" sz="2400" b="1" dirty="0">
                  <a:solidFill>
                    <a:srgbClr val="FF0000"/>
                  </a:solidFill>
                  <a:latin typeface="Brush Script MT" panose="03060802040406070304" pitchFamily="66" charset="0"/>
                </a:rPr>
                <a:t>Rumah </a:t>
              </a:r>
              <a:r>
                <a:rPr lang="nb-NO" altLang="id-ID" b="1" dirty="0">
                  <a:solidFill>
                    <a:srgbClr val="FF0000"/>
                  </a:solidFill>
                  <a:latin typeface="Brush Script MT" panose="03060802040406070304" pitchFamily="66" charset="0"/>
                </a:rPr>
                <a:t>Belajar</a:t>
              </a:r>
              <a:r>
                <a:rPr lang="id-ID" altLang="id-ID" sz="2400" b="1" dirty="0">
                  <a:solidFill>
                    <a:schemeClr val="bg1"/>
                  </a:solidFill>
                  <a:latin typeface="Brush Script MT" panose="03060802040406070304" pitchFamily="66" charset="0"/>
                </a:rPr>
                <a:t> - </a:t>
              </a:r>
              <a:r>
                <a:rPr lang="nb-NO" altLang="id-ID" sz="1600" b="1" dirty="0">
                  <a:solidFill>
                    <a:schemeClr val="bg1"/>
                  </a:solidFill>
                </a:rPr>
                <a:t>portal pe</a:t>
              </a:r>
              <a:r>
                <a:rPr lang="id-ID" altLang="id-ID" sz="1600" b="1" dirty="0" err="1">
                  <a:solidFill>
                    <a:schemeClr val="bg1"/>
                  </a:solidFill>
                </a:rPr>
                <a:t>mbelajaran</a:t>
              </a:r>
              <a:r>
                <a:rPr lang="nb-NO" altLang="id-ID" sz="1600" b="1" dirty="0">
                  <a:solidFill>
                    <a:schemeClr val="bg1"/>
                  </a:solidFill>
                </a:rPr>
                <a:t> yang menyediakan bahan belajar dan fasilitas komunikasi dan interaksi antar komunitas. Rumah Belajar ditujukan untuk siswa, guru, dan masyarakat luas.</a:t>
              </a:r>
              <a:endParaRPr lang="en-US" altLang="id-ID" sz="1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-1833209" y="6009332"/>
            <a:ext cx="7810500" cy="839788"/>
          </a:xfrm>
        </p:spPr>
        <p:txBody>
          <a:bodyPr>
            <a:normAutofit/>
          </a:bodyPr>
          <a:lstStyle/>
          <a:p>
            <a:pPr algn="r">
              <a:defRPr/>
            </a:pPr>
            <a:r>
              <a:rPr lang="id-ID" sz="3200" b="1" i="1" dirty="0">
                <a:solidFill>
                  <a:srgbClr val="FF0000"/>
                </a:solidFill>
                <a:latin typeface="+mn-lt"/>
              </a:rPr>
              <a:t>http://belajar.kemdikbud.go.id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143569" y="6011333"/>
            <a:ext cx="304843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 err="1" smtClean="0">
                <a:solidFill>
                  <a:srgbClr val="008000"/>
                </a:solidFill>
              </a:rPr>
              <a:t>Pembelajaran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</a:rPr>
              <a:t>menjadi</a:t>
            </a:r>
            <a:r>
              <a:rPr lang="en-US" b="1" dirty="0" smtClean="0">
                <a:solidFill>
                  <a:srgbClr val="008000"/>
                </a:solidFill>
              </a:rPr>
              <a:t> </a:t>
            </a:r>
            <a:r>
              <a:rPr lang="en-US" b="1" dirty="0" err="1" smtClean="0">
                <a:solidFill>
                  <a:srgbClr val="008000"/>
                </a:solidFill>
              </a:rPr>
              <a:t>aktif</a:t>
            </a:r>
            <a:r>
              <a:rPr lang="en-US" b="1" dirty="0" smtClean="0">
                <a:solidFill>
                  <a:srgbClr val="008000"/>
                </a:solidFill>
              </a:rPr>
              <a:t> &amp; </a:t>
            </a:r>
          </a:p>
          <a:p>
            <a:pPr algn="ctr"/>
            <a:r>
              <a:rPr lang="en-US" b="1" dirty="0" err="1" smtClean="0">
                <a:solidFill>
                  <a:srgbClr val="008000"/>
                </a:solidFill>
              </a:rPr>
              <a:t>Menyenangkan</a:t>
            </a:r>
            <a:endParaRPr lang="en-US" b="1" dirty="0">
              <a:solidFill>
                <a:srgbClr val="008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19493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464" y="57983"/>
            <a:ext cx="8229600" cy="908050"/>
          </a:xfrm>
        </p:spPr>
        <p:txBody>
          <a:bodyPr/>
          <a:lstStyle/>
          <a:p>
            <a:pPr>
              <a:defRPr/>
            </a:pPr>
            <a:r>
              <a:rPr lang="id-ID" b="1" i="1" dirty="0"/>
              <a:t>Karya Bahasa dan Sastra</a:t>
            </a:r>
          </a:p>
        </p:txBody>
      </p:sp>
      <p:pic>
        <p:nvPicPr>
          <p:cNvPr id="6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09899" y="57983"/>
            <a:ext cx="3010580" cy="7208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Rectangle 8"/>
          <p:cNvSpPr/>
          <p:nvPr/>
        </p:nvSpPr>
        <p:spPr>
          <a:xfrm>
            <a:off x="-294968" y="892320"/>
            <a:ext cx="12644283" cy="794582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id-ID" sz="2400"/>
          </a:p>
        </p:txBody>
      </p:sp>
      <p:sp>
        <p:nvSpPr>
          <p:cNvPr id="10" name="Content Placeholder 2"/>
          <p:cNvSpPr>
            <a:spLocks noGrp="1"/>
          </p:cNvSpPr>
          <p:nvPr>
            <p:ph idx="1"/>
          </p:nvPr>
        </p:nvSpPr>
        <p:spPr>
          <a:xfrm>
            <a:off x="451464" y="966033"/>
            <a:ext cx="11651226" cy="927697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Kumpulan karya bahasa sastra berupa puisi, prosa, dan referensi (kamus) yang dapat diunduh atau dibaca secara </a:t>
            </a:r>
            <a:r>
              <a:rPr lang="id-ID" sz="1867" dirty="0" err="1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online</a:t>
            </a:r>
            <a:r>
              <a:rPr lang="id-ID" sz="1867" dirty="0">
                <a:solidFill>
                  <a:schemeClr val="bg1"/>
                </a:solidFill>
                <a:latin typeface="Segoe UI" pitchFamily="34" charset="0"/>
                <a:cs typeface="Segoe UI" pitchFamily="34" charset="0"/>
              </a:rPr>
              <a:t>. </a:t>
            </a:r>
            <a:endParaRPr lang="id-ID" sz="1867" i="1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  <a:p>
            <a:pPr marL="0" indent="0">
              <a:buNone/>
            </a:pPr>
            <a:endParaRPr lang="id-ID" sz="1867" dirty="0">
              <a:solidFill>
                <a:schemeClr val="bg1"/>
              </a:solidFill>
              <a:latin typeface="Segoe UI" pitchFamily="34" charset="0"/>
              <a:cs typeface="Segoe UI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1774970"/>
            <a:ext cx="12192000" cy="4994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432332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831849" y="1625071"/>
            <a:ext cx="10515600" cy="2852737"/>
          </a:xfrm>
        </p:spPr>
        <p:txBody>
          <a:bodyPr/>
          <a:lstStyle/>
          <a:p>
            <a:r>
              <a:rPr lang="en-US" b="1" dirty="0" err="1" smtClean="0"/>
              <a:t>Pengembangan</a:t>
            </a:r>
            <a:r>
              <a:rPr lang="en-US" b="1" dirty="0" smtClean="0"/>
              <a:t> SDM TIK</a:t>
            </a:r>
            <a:endParaRPr lang="en-US" b="1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8584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2727723"/>
              </p:ext>
            </p:extLst>
          </p:nvPr>
        </p:nvGraphicFramePr>
        <p:xfrm>
          <a:off x="609600" y="1600201"/>
          <a:ext cx="109728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Title 1"/>
          <p:cNvSpPr>
            <a:spLocks noGrp="1"/>
          </p:cNvSpPr>
          <p:nvPr>
            <p:ph type="title"/>
          </p:nvPr>
        </p:nvSpPr>
        <p:spPr>
          <a:xfrm>
            <a:off x="457200" y="601079"/>
            <a:ext cx="11290300" cy="1007591"/>
          </a:xfrm>
        </p:spPr>
        <p:txBody>
          <a:bodyPr>
            <a:no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/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Pantang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Pulang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Sebelum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 </a:t>
            </a:r>
            <a:r>
              <a:rPr lang="en-US" sz="5400" dirty="0" err="1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>Terdaftar</a:t>
            </a:r>
            <a: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  <a:t/>
            </a:r>
            <a:br>
              <a:rPr lang="en-US" sz="5400" dirty="0" smtClean="0">
                <a:solidFill>
                  <a:schemeClr val="tx2">
                    <a:lumMod val="50000"/>
                  </a:schemeClr>
                </a:solidFill>
                <a:effectLst>
                  <a:glow rad="101600">
                    <a:schemeClr val="accent2">
                      <a:satMod val="175000"/>
                      <a:alpha val="40000"/>
                    </a:schemeClr>
                  </a:glow>
                  <a:reflection blurRad="6350" stA="55000" endA="300" endPos="45500" dir="5400000" sy="-100000" algn="bl" rotWithShape="0"/>
                </a:effectLst>
                <a:latin typeface="Apple Chancery"/>
                <a:cs typeface="Apple Chancery"/>
              </a:rPr>
            </a:br>
            <a:endParaRPr lang="en-US" sz="5400" dirty="0">
              <a:solidFill>
                <a:schemeClr val="tx2">
                  <a:lumMod val="50000"/>
                </a:schemeClr>
              </a:solidFill>
              <a:effectLst>
                <a:glow rad="101600">
                  <a:schemeClr val="accent2">
                    <a:satMod val="175000"/>
                    <a:alpha val="40000"/>
                  </a:schemeClr>
                </a:glow>
                <a:reflection blurRad="6350" stA="55000" endA="300" endPos="45500" dir="5400000" sy="-100000" algn="bl" rotWithShape="0"/>
              </a:effectLst>
              <a:latin typeface="Apple Chancery"/>
              <a:cs typeface="Apple Chancery"/>
            </a:endParaRPr>
          </a:p>
        </p:txBody>
      </p:sp>
    </p:spTree>
    <p:extLst>
      <p:ext uri="{BB962C8B-B14F-4D97-AF65-F5344CB8AC3E}">
        <p14:creationId xmlns:p14="http://schemas.microsoft.com/office/powerpoint/2010/main" val="8775790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/>
              <a:t>Program Duta </a:t>
            </a:r>
            <a:r>
              <a:rPr lang="en-US" b="1" dirty="0" err="1" smtClean="0"/>
              <a:t>Rumah</a:t>
            </a:r>
            <a:r>
              <a:rPr lang="en-US" b="1" dirty="0" smtClean="0"/>
              <a:t> </a:t>
            </a:r>
            <a:r>
              <a:rPr lang="en-US" b="1" dirty="0" err="1" smtClean="0"/>
              <a:t>Belajar</a:t>
            </a:r>
            <a:endParaRPr lang="en-US" b="1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6195" r="-136195"/>
          <a:stretch>
            <a:fillRect/>
          </a:stretch>
        </p:blipFill>
        <p:spPr>
          <a:xfrm>
            <a:off x="-3527303" y="1600201"/>
            <a:ext cx="10972800" cy="4525963"/>
          </a:xfrm>
        </p:spPr>
      </p:pic>
      <p:sp>
        <p:nvSpPr>
          <p:cNvPr id="5" name="TextBox 4"/>
          <p:cNvSpPr txBox="1"/>
          <p:nvPr/>
        </p:nvSpPr>
        <p:spPr>
          <a:xfrm>
            <a:off x="877370" y="5077416"/>
            <a:ext cx="2075781" cy="73866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/>
                </a:solidFill>
              </a:rPr>
              <a:t>DUTA </a:t>
            </a:r>
          </a:p>
          <a:p>
            <a:pPr algn="ctr"/>
            <a:r>
              <a:rPr lang="en-US" sz="2000" b="1" dirty="0">
                <a:solidFill>
                  <a:schemeClr val="bg1"/>
                </a:solidFill>
              </a:rPr>
              <a:t>RUMAH BELAJAR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626384" y="1828802"/>
            <a:ext cx="8409211" cy="422679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marL="457189" indent="-457189">
              <a:buAutoNum type="arabicPeriod"/>
            </a:pPr>
            <a:r>
              <a:rPr lang="en-US" sz="3300" dirty="0" err="1"/>
              <a:t>Mendapatkan</a:t>
            </a:r>
            <a:r>
              <a:rPr lang="en-US" sz="3300" dirty="0"/>
              <a:t> Program </a:t>
            </a:r>
            <a:r>
              <a:rPr lang="en-US" sz="3300" dirty="0" err="1"/>
              <a:t>Peningkatan</a:t>
            </a:r>
            <a:r>
              <a:rPr lang="en-US" sz="3300" dirty="0"/>
              <a:t> </a:t>
            </a:r>
          </a:p>
          <a:p>
            <a:r>
              <a:rPr lang="en-US" sz="3300" dirty="0"/>
              <a:t>     </a:t>
            </a:r>
            <a:r>
              <a:rPr lang="en-US" sz="3300" dirty="0" err="1"/>
              <a:t>Kompetensi</a:t>
            </a:r>
            <a:r>
              <a:rPr lang="en-US" sz="3300" dirty="0"/>
              <a:t> TIK</a:t>
            </a:r>
          </a:p>
          <a:p>
            <a:r>
              <a:rPr lang="en-US" sz="3300" dirty="0"/>
              <a:t>2. </a:t>
            </a:r>
            <a:r>
              <a:rPr lang="en-US" sz="3300" dirty="0" err="1"/>
              <a:t>Mengikuti</a:t>
            </a:r>
            <a:r>
              <a:rPr lang="en-US" sz="3300" dirty="0"/>
              <a:t> Seminar </a:t>
            </a:r>
            <a:r>
              <a:rPr lang="en-US" sz="3300" dirty="0" err="1"/>
              <a:t>Pemanfaatan</a:t>
            </a:r>
            <a:r>
              <a:rPr lang="en-US" sz="3300" dirty="0"/>
              <a:t> TIK di </a:t>
            </a:r>
          </a:p>
          <a:p>
            <a:r>
              <a:rPr lang="en-US" sz="3300" dirty="0"/>
              <a:t>     Jakarta</a:t>
            </a:r>
          </a:p>
          <a:p>
            <a:pPr marL="457189" indent="-457189">
              <a:buAutoNum type="arabicPeriod" startAt="3"/>
            </a:pPr>
            <a:r>
              <a:rPr lang="en-US" sz="3300" dirty="0" err="1"/>
              <a:t>Mendapatkan</a:t>
            </a:r>
            <a:r>
              <a:rPr lang="en-US" sz="3300" dirty="0"/>
              <a:t> </a:t>
            </a:r>
            <a:r>
              <a:rPr lang="en-US" sz="3300" dirty="0" err="1"/>
              <a:t>Piagam</a:t>
            </a:r>
            <a:r>
              <a:rPr lang="en-US" sz="3300" dirty="0"/>
              <a:t> </a:t>
            </a:r>
            <a:r>
              <a:rPr lang="en-US" sz="3300" dirty="0" err="1"/>
              <a:t>Penghargaan</a:t>
            </a:r>
            <a:endParaRPr lang="en-US" sz="3300" dirty="0"/>
          </a:p>
          <a:p>
            <a:pPr marL="457189" indent="-457189">
              <a:buAutoNum type="arabicPeriod" startAt="3"/>
            </a:pPr>
            <a:r>
              <a:rPr lang="en-US" sz="3300" dirty="0" err="1"/>
              <a:t>Diumumkan</a:t>
            </a:r>
            <a:r>
              <a:rPr lang="en-US" sz="3300" dirty="0"/>
              <a:t> di </a:t>
            </a:r>
            <a:r>
              <a:rPr lang="en-US" sz="3300" dirty="0" err="1"/>
              <a:t>Rumah</a:t>
            </a:r>
            <a:r>
              <a:rPr lang="en-US" sz="3300" dirty="0"/>
              <a:t> </a:t>
            </a:r>
            <a:r>
              <a:rPr lang="en-US" sz="3300" dirty="0" err="1"/>
              <a:t>Belajar</a:t>
            </a:r>
            <a:r>
              <a:rPr lang="en-US" sz="3300" dirty="0"/>
              <a:t> </a:t>
            </a:r>
          </a:p>
          <a:p>
            <a:pPr marL="457189" indent="-457189">
              <a:buAutoNum type="arabicPeriod" startAt="3"/>
            </a:pPr>
            <a:r>
              <a:rPr lang="en-US" sz="3300" dirty="0" err="1"/>
              <a:t>Ikut</a:t>
            </a:r>
            <a:r>
              <a:rPr lang="en-US" sz="3300" dirty="0"/>
              <a:t> </a:t>
            </a:r>
            <a:r>
              <a:rPr lang="en-US" sz="3300" dirty="0" err="1"/>
              <a:t>menjadi</a:t>
            </a:r>
            <a:r>
              <a:rPr lang="en-US" sz="3300" dirty="0"/>
              <a:t> Trainer </a:t>
            </a:r>
            <a:r>
              <a:rPr lang="en-US" sz="3300" dirty="0" err="1"/>
              <a:t>Rumah</a:t>
            </a:r>
            <a:r>
              <a:rPr lang="en-US" sz="3300" dirty="0"/>
              <a:t> </a:t>
            </a:r>
            <a:r>
              <a:rPr lang="en-US" sz="3300" dirty="0" err="1"/>
              <a:t>Belajar</a:t>
            </a:r>
            <a:r>
              <a:rPr lang="en-US" sz="3300" dirty="0"/>
              <a:t> di </a:t>
            </a:r>
            <a:r>
              <a:rPr lang="en-US" sz="3300" dirty="0" err="1"/>
              <a:t>lokasi</a:t>
            </a:r>
            <a:r>
              <a:rPr lang="en-US" sz="3300" dirty="0"/>
              <a:t> </a:t>
            </a:r>
          </a:p>
          <a:p>
            <a:r>
              <a:rPr lang="en-US" sz="3300" dirty="0"/>
              <a:t>     Tim </a:t>
            </a:r>
            <a:r>
              <a:rPr lang="en-US" sz="3300" dirty="0" err="1"/>
              <a:t>Rumah</a:t>
            </a:r>
            <a:r>
              <a:rPr lang="en-US" sz="3300" dirty="0"/>
              <a:t> </a:t>
            </a:r>
            <a:r>
              <a:rPr lang="en-US" sz="3300" dirty="0" err="1"/>
              <a:t>Belajar</a:t>
            </a:r>
            <a:r>
              <a:rPr lang="en-US" sz="3300" dirty="0"/>
              <a:t> </a:t>
            </a:r>
            <a:r>
              <a:rPr lang="en-US" sz="3300" dirty="0" err="1"/>
              <a:t>mengadakan</a:t>
            </a:r>
            <a:r>
              <a:rPr lang="en-US" sz="3300" dirty="0"/>
              <a:t> </a:t>
            </a:r>
            <a:r>
              <a:rPr lang="en-US" sz="3300" dirty="0" err="1"/>
              <a:t>fasilitasi</a:t>
            </a:r>
            <a:r>
              <a:rPr lang="en-US" sz="33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080189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6773808" y="2360295"/>
            <a:ext cx="246215" cy="4001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endParaRPr lang="en-US" dirty="0"/>
          </a:p>
        </p:txBody>
      </p:sp>
      <p:pic>
        <p:nvPicPr>
          <p:cNvPr id="10" name="Picture 9" descr="scroll-border-vector-83739.jp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22680" y="599299"/>
            <a:ext cx="5979259" cy="6020597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4257058" y="1086692"/>
            <a:ext cx="4551053" cy="3447094"/>
          </a:xfrm>
          <a:prstGeom prst="rect">
            <a:avLst/>
          </a:prstGeom>
          <a:noFill/>
          <a:ln w="57150" cmpd="thinThick">
            <a:noFill/>
            <a:prstDash val="solid"/>
          </a:ln>
        </p:spPr>
        <p:txBody>
          <a:bodyPr wrap="square" lIns="121917" tIns="60958" rIns="121917" bIns="60958" rtlCol="0">
            <a:spAutoFit/>
          </a:bodyPr>
          <a:lstStyle/>
          <a:p>
            <a:r>
              <a:rPr lang="en-US" dirty="0" smtClean="0"/>
              <a:t>1) Guru Mata </a:t>
            </a:r>
            <a:r>
              <a:rPr lang="en-US" dirty="0" err="1" smtClean="0"/>
              <a:t>Pelajaran</a:t>
            </a:r>
            <a:r>
              <a:rPr lang="en-US" dirty="0" smtClean="0"/>
              <a:t>/</a:t>
            </a:r>
            <a:r>
              <a:rPr lang="en-US" dirty="0" err="1" smtClean="0"/>
              <a:t>Kelas</a:t>
            </a:r>
            <a:endParaRPr lang="en-US" dirty="0" smtClean="0"/>
          </a:p>
          <a:p>
            <a:r>
              <a:rPr lang="en-US" dirty="0" smtClean="0"/>
              <a:t>2) </a:t>
            </a:r>
            <a:r>
              <a:rPr lang="en-US" dirty="0" err="1" smtClean="0"/>
              <a:t>Terdaftar</a:t>
            </a:r>
            <a:r>
              <a:rPr lang="en-US" dirty="0" smtClean="0"/>
              <a:t> di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 smtClean="0"/>
          </a:p>
          <a:p>
            <a:r>
              <a:rPr lang="en-US" dirty="0" smtClean="0"/>
              <a:t>3) </a:t>
            </a:r>
            <a:r>
              <a:rPr lang="en-US" dirty="0" err="1" smtClean="0"/>
              <a:t>Terdaftar</a:t>
            </a:r>
            <a:r>
              <a:rPr lang="en-US" dirty="0" smtClean="0"/>
              <a:t> di SIM </a:t>
            </a:r>
            <a:r>
              <a:rPr lang="en-US" dirty="0" err="1" smtClean="0"/>
              <a:t>Pelatihan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 smtClean="0"/>
          </a:p>
          <a:p>
            <a:r>
              <a:rPr lang="en-ID" dirty="0" smtClean="0"/>
              <a:t>4) Telah mensosialisasikan   </a:t>
            </a:r>
          </a:p>
          <a:p>
            <a:r>
              <a:rPr lang="en-ID" dirty="0"/>
              <a:t> </a:t>
            </a:r>
            <a:r>
              <a:rPr lang="en-ID" dirty="0" smtClean="0"/>
              <a:t>    Pemanfaatan Rumah Belajar ke </a:t>
            </a:r>
          </a:p>
          <a:p>
            <a:r>
              <a:rPr lang="en-ID" dirty="0"/>
              <a:t> </a:t>
            </a:r>
            <a:r>
              <a:rPr lang="en-ID" dirty="0" smtClean="0"/>
              <a:t>    guru lainnya minimal berasal </a:t>
            </a:r>
          </a:p>
          <a:p>
            <a:r>
              <a:rPr lang="en-ID" dirty="0"/>
              <a:t> </a:t>
            </a:r>
            <a:r>
              <a:rPr lang="en-ID" dirty="0" smtClean="0"/>
              <a:t>    dari 10 Sekolah lain dengan </a:t>
            </a:r>
          </a:p>
          <a:p>
            <a:r>
              <a:rPr lang="en-ID" dirty="0"/>
              <a:t> </a:t>
            </a:r>
            <a:r>
              <a:rPr lang="en-ID" dirty="0" smtClean="0"/>
              <a:t>    menggunakan SIM Pelatihan</a:t>
            </a:r>
          </a:p>
          <a:p>
            <a:r>
              <a:rPr lang="en-ID" dirty="0" smtClean="0"/>
              <a:t>5) </a:t>
            </a:r>
            <a:r>
              <a:rPr lang="en-US" dirty="0" err="1" smtClean="0"/>
              <a:t>Mengirimkan</a:t>
            </a:r>
            <a:r>
              <a:rPr lang="en-US" dirty="0" smtClean="0"/>
              <a:t> </a:t>
            </a:r>
            <a:r>
              <a:rPr lang="en-US" dirty="0" err="1" smtClean="0"/>
              <a:t>bahan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hasil</a:t>
            </a:r>
            <a:r>
              <a:rPr lang="en-US" dirty="0" smtClean="0"/>
              <a:t> </a:t>
            </a:r>
            <a:r>
              <a:rPr lang="en-US" dirty="0" err="1" smtClean="0"/>
              <a:t>pemanfaatan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</a:p>
          <a:p>
            <a:r>
              <a:rPr lang="en-US" dirty="0"/>
              <a:t> </a:t>
            </a:r>
            <a:r>
              <a:rPr lang="en-US" dirty="0" smtClean="0"/>
              <a:t>   </a:t>
            </a:r>
            <a:r>
              <a:rPr lang="en-US" dirty="0" err="1" smtClean="0"/>
              <a:t>Belajar</a:t>
            </a:r>
            <a:r>
              <a:rPr lang="en-US" dirty="0" smtClean="0"/>
              <a:t> di </a:t>
            </a:r>
            <a:r>
              <a:rPr lang="en-US" dirty="0" err="1" smtClean="0"/>
              <a:t>Karya</a:t>
            </a:r>
            <a:r>
              <a:rPr lang="en-US" dirty="0" smtClean="0"/>
              <a:t> Guru.</a:t>
            </a:r>
            <a:endParaRPr lang="en-ID" dirty="0"/>
          </a:p>
          <a:p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6465908" y="487452"/>
            <a:ext cx="246215" cy="4001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endParaRPr lang="en-US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344" y="219456"/>
            <a:ext cx="3542616" cy="663854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 rot="21321341">
            <a:off x="207601" y="1649889"/>
            <a:ext cx="3175419" cy="1066959"/>
          </a:xfrm>
          <a:prstGeom prst="rect">
            <a:avLst/>
          </a:prstGeom>
          <a:noFill/>
        </p:spPr>
        <p:txBody>
          <a:bodyPr wrap="square" lIns="121917" tIns="60958" rIns="121917" bIns="60958" rtlCol="0">
            <a:spAutoFit/>
          </a:bodyPr>
          <a:lstStyle/>
          <a:p>
            <a:pPr algn="ctr"/>
            <a:r>
              <a:rPr lang="en-US" sz="3100" b="1" dirty="0" err="1">
                <a:solidFill>
                  <a:srgbClr val="008000"/>
                </a:solidFill>
                <a:latin typeface="Arial"/>
                <a:cs typeface="Arial"/>
              </a:rPr>
              <a:t>Saya</a:t>
            </a:r>
            <a:r>
              <a:rPr lang="en-US" sz="3100" b="1" dirty="0">
                <a:solidFill>
                  <a:srgbClr val="008000"/>
                </a:solidFill>
                <a:latin typeface="Arial"/>
                <a:cs typeface="Arial"/>
              </a:rPr>
              <a:t> Duta </a:t>
            </a:r>
          </a:p>
          <a:p>
            <a:pPr algn="ctr"/>
            <a:r>
              <a:rPr lang="en-US" sz="3100" b="1" dirty="0" err="1">
                <a:solidFill>
                  <a:srgbClr val="008000"/>
                </a:solidFill>
                <a:latin typeface="Arial"/>
                <a:cs typeface="Arial"/>
              </a:rPr>
              <a:t>Rumah</a:t>
            </a:r>
            <a:r>
              <a:rPr lang="en-US" sz="31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3100" b="1" dirty="0" err="1">
                <a:solidFill>
                  <a:srgbClr val="008000"/>
                </a:solidFill>
                <a:latin typeface="Arial"/>
                <a:cs typeface="Arial"/>
              </a:rPr>
              <a:t>Belajar</a:t>
            </a:r>
            <a:endParaRPr lang="en-US" sz="3100" b="1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pic>
        <p:nvPicPr>
          <p:cNvPr id="11" name="Picture 10" descr="skd182163sdc.p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70986" y="0"/>
            <a:ext cx="2343151" cy="6858000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0172249" y="1458023"/>
            <a:ext cx="1547152" cy="861775"/>
          </a:xfrm>
          <a:prstGeom prst="rect">
            <a:avLst/>
          </a:prstGeom>
        </p:spPr>
        <p:txBody>
          <a:bodyPr wrap="square" lIns="121917" tIns="60958" rIns="121917" bIns="60958">
            <a:spAutoFit/>
          </a:bodyPr>
          <a:lstStyle/>
          <a:p>
            <a:pPr algn="ctr"/>
            <a:r>
              <a:rPr lang="en-US" sz="1600" b="1" dirty="0" err="1">
                <a:solidFill>
                  <a:srgbClr val="008000"/>
                </a:solidFill>
                <a:latin typeface="Arial"/>
                <a:cs typeface="Arial"/>
              </a:rPr>
              <a:t>Saya</a:t>
            </a:r>
            <a:r>
              <a:rPr lang="en-US" sz="1600" b="1" dirty="0">
                <a:solidFill>
                  <a:srgbClr val="008000"/>
                </a:solidFill>
                <a:latin typeface="Arial"/>
                <a:cs typeface="Arial"/>
              </a:rPr>
              <a:t> Duta </a:t>
            </a:r>
          </a:p>
          <a:p>
            <a:pPr algn="ctr"/>
            <a:r>
              <a:rPr lang="en-US" sz="1600" b="1" dirty="0" err="1">
                <a:solidFill>
                  <a:srgbClr val="008000"/>
                </a:solidFill>
                <a:latin typeface="Arial"/>
                <a:cs typeface="Arial"/>
              </a:rPr>
              <a:t>Rumah</a:t>
            </a:r>
            <a:r>
              <a:rPr lang="en-US" sz="16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latin typeface="Arial"/>
                <a:cs typeface="Arial"/>
              </a:rPr>
              <a:t>Belajar</a:t>
            </a:r>
            <a:endParaRPr lang="en-US" sz="1600" b="1" dirty="0">
              <a:solidFill>
                <a:srgbClr val="008000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0051098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4216"/>
          </a:xfrm>
        </p:spPr>
        <p:txBody>
          <a:bodyPr/>
          <a:lstStyle/>
          <a:p>
            <a:r>
              <a:rPr lang="en-US" dirty="0" err="1" smtClean="0"/>
              <a:t>Hasil</a:t>
            </a:r>
            <a:r>
              <a:rPr lang="en-US" dirty="0" smtClean="0"/>
              <a:t> TOT</a:t>
            </a:r>
            <a:endParaRPr lang="en-US" dirty="0"/>
          </a:p>
        </p:txBody>
      </p:sp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212500605"/>
              </p:ext>
            </p:extLst>
          </p:nvPr>
        </p:nvGraphicFramePr>
        <p:xfrm>
          <a:off x="750178" y="719666"/>
          <a:ext cx="10927329" cy="571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085903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2927564700"/>
              </p:ext>
            </p:extLst>
          </p:nvPr>
        </p:nvGraphicFramePr>
        <p:xfrm>
          <a:off x="750178" y="719666"/>
          <a:ext cx="10927329" cy="571209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34216"/>
          </a:xfrm>
        </p:spPr>
        <p:txBody>
          <a:bodyPr/>
          <a:lstStyle/>
          <a:p>
            <a:r>
              <a:rPr lang="en-US" dirty="0" err="1" smtClean="0"/>
              <a:t>Penjaringan</a:t>
            </a:r>
            <a:r>
              <a:rPr lang="en-US" dirty="0" smtClean="0"/>
              <a:t> Online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01782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05" name="Straight Arrow Connector 28677"/>
          <p:cNvCxnSpPr>
            <a:cxnSpLocks noChangeShapeType="1"/>
            <a:endCxn id="43073" idx="1"/>
          </p:cNvCxnSpPr>
          <p:nvPr/>
        </p:nvCxnSpPr>
        <p:spPr bwMode="auto">
          <a:xfrm>
            <a:off x="2641600" y="584201"/>
            <a:ext cx="2873699" cy="3058852"/>
          </a:xfrm>
          <a:prstGeom prst="straightConnector1">
            <a:avLst/>
          </a:prstGeom>
          <a:noFill/>
          <a:ln w="25400">
            <a:solidFill>
              <a:srgbClr val="4F81BD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07" name="Straight Arrow Connector 28677"/>
          <p:cNvCxnSpPr>
            <a:cxnSpLocks noChangeShapeType="1"/>
          </p:cNvCxnSpPr>
          <p:nvPr/>
        </p:nvCxnSpPr>
        <p:spPr bwMode="auto">
          <a:xfrm>
            <a:off x="2641600" y="584200"/>
            <a:ext cx="2946400" cy="1320800"/>
          </a:xfrm>
          <a:prstGeom prst="straightConnector1">
            <a:avLst/>
          </a:prstGeom>
          <a:noFill/>
          <a:ln w="25400">
            <a:solidFill>
              <a:srgbClr val="4F81BD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394" name="Rectangle 393"/>
          <p:cNvSpPr/>
          <p:nvPr/>
        </p:nvSpPr>
        <p:spPr bwMode="auto">
          <a:xfrm rot="5400000">
            <a:off x="-254000" y="2463804"/>
            <a:ext cx="4571999" cy="28448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en-US">
              <a:latin typeface="Candara" panose="020E0502030303020204" pitchFamily="34" charset="0"/>
            </a:endParaRPr>
          </a:p>
        </p:txBody>
      </p:sp>
      <p:sp>
        <p:nvSpPr>
          <p:cNvPr id="386" name="Rectangle 385"/>
          <p:cNvSpPr/>
          <p:nvPr/>
        </p:nvSpPr>
        <p:spPr bwMode="auto">
          <a:xfrm>
            <a:off x="5535613" y="279400"/>
            <a:ext cx="1677988" cy="3962400"/>
          </a:xfrm>
          <a:prstGeom prst="rect">
            <a:avLst/>
          </a:prstGeom>
          <a:ln>
            <a:solidFill>
              <a:schemeClr val="accent6">
                <a:lumMod val="75000"/>
              </a:schemeClr>
            </a:solidFill>
            <a:prstDash val="dashDot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lIns="121917" tIns="60958" rIns="121917" bIns="60958" anchor="ctr"/>
          <a:lstStyle/>
          <a:p>
            <a:pPr algn="ctr" eaLnBrk="1" hangingPunct="1">
              <a:defRPr/>
            </a:pPr>
            <a:endParaRPr lang="en-US">
              <a:latin typeface="Candara" panose="020E0502030303020204" pitchFamily="34" charset="0"/>
            </a:endParaRPr>
          </a:p>
        </p:txBody>
      </p:sp>
      <p:sp>
        <p:nvSpPr>
          <p:cNvPr id="43011" name="Rectangle 229"/>
          <p:cNvSpPr>
            <a:spLocks noChangeArrowheads="1"/>
          </p:cNvSpPr>
          <p:nvPr/>
        </p:nvSpPr>
        <p:spPr bwMode="auto">
          <a:xfrm>
            <a:off x="984250" y="-184666"/>
            <a:ext cx="184662" cy="369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91438" tIns="45719" rIns="91438" bIns="45719" anchor="ctr">
            <a:spAutoFit/>
          </a:bodyPr>
          <a:lstStyle/>
          <a:p>
            <a:pPr eaLnBrk="1" hangingPunct="1"/>
            <a:endParaRPr lang="en-US">
              <a:latin typeface="Candara" charset="0"/>
            </a:endParaRPr>
          </a:p>
        </p:txBody>
      </p:sp>
      <p:sp>
        <p:nvSpPr>
          <p:cNvPr id="43012" name="AutoShape 357" descr="data:image/jpeg;base64,/9j/4AAQSkZJRgABAQAAAQABAAD/2wCEAAkGBxQQEBAODxAVEhAQEBUVEBAQFRAQFBUOFxIXFhQRFRUYHCogGBolGxQUITEhJSkrLi4vFx8zODMsNyguLysBCgoKDg0OGhAQFywkHyYsLC8uLS0sLCwsLC0sLCwtNy0sLCwsLCwsKywsNSwsLCwsLDQsLCwtLCw0LCwvLCwsK//AABEIAMIBAwMBEQACEQEDEQH/xAAcAAEAAQUBAQAAAAAAAAAAAAAAAQMEBQYHAgj/xABMEAABAwICBAcKCQoGAwAAAAABAAIDBBESIQUGMVETFCJBYXGxByMyNEJzgZGhsyRSU3J0ssHC0RUzQ2KCg5KT0vBUY2Sio9MWF/H/xAAaAQEAAgMBAAAAAAAAAAAAAAAAAQUCAwQG/8QANBEBAAIBAgQFAQcDBAMAAAAAAAECAwQREiExQQUTYXGBUSIyobHB0fCR4fEUIzNCJDRS/9oADAMBAAIRAxEAPwDuKAgICAgICAgICAgICAgICAgICAgICAgICAgICAgICAgICAgICAgICAgICAgICAgICAgICAgICAgICAgICAgICAgICAgICAgICAgICCAb7ERExKlJVMabOcAVnGO09Ia7ZqVnaZG1TDsePWEnHaOyYzY56WhVBWDZvulAQEBAQEBAQEBAQEBAQEBAQEBAQEBAQEBAQeXvDQS42A5ypiJmdoRa0VjeWKqdNtFw3Zv39W7+8l1U0tp6uHJrqxP2WOfp0k55DfbG71EgLpjSRt/I/u5Z1szPP9/2hZVOl3vNsbiCch4N/QFvppqVjo0ZNVe87cUrqj0dIQZJTwLG+U/I+q+XpWrJmpE8NY4p9G3FprzHFeeGPVdzaJOASMkcbi9nMdf1DMepaa6mOLhmv4/yG++j+zxVtPzE/wCfwV9H0cwLXEhotm2+Zy3WsteXLjmJiObZgwZYmLTyZgdK43fCUSICAgICCjFVsfkyRjvmua7sQVkBAQEBAQEBAQEBAQEBAQEBBbVlY2IXO3mC2Y8U3nk05s9ccc+rWNI6Tc85nLmHMFaYdPFYU+bUWvPOWJlqF2Vo45umkLHmz34XE5XIa0Dnc5x7B7FGTjrzrH7/ABDPFFLcrTt+EfMsp+RpZKgyRBrYmyNLH5AYMiCwWzsB1Fcv+qx0xcN+dtp3j19XZ/pMl802ptFd42n09GUrKKplYICWBmMF0hcXPLcV7AYAARln0DYuXHlwUtxxvvt025dPfu68mHPkr5c7bb9d+fX27MvTU+AeE5x5y9znbOgmw9C4734u0f0dtKcPeZ95VlgzEBAQEBBh9Y9ZqbR7MdTKGk+BE3lSP+awZ+nZ0oOV1fdJqK2spYYhxamNXACxpvI9hmaCJH8wI8kb7ElBmWSFnCvabOYyQtI5nBriD6wg5rTd0bSTALVsuXxmwy/WaUGVp+69pFvhSRv85Bb6mFBkqfu21I/OQ0zurhYz7XFBk6fu4Hy6BpG9lR9hj+1Bn9C900VZdwVNgDCLiR1zmNotlzFBvGia7h4+ELcOZFr32ehBeICAgICAgICAgIKFXUCNpcfQN5WeOk3naGrNljHXeWoaQrS4kk5lXGLFFY2hRZcs2neWJmmXZWrltZ4oad1RK2Fm1189oDQLklTlvGKk3lOHHbLeKV7tm0NoV9JI+eeRnBNjN7XOe8gjK2ezeqzUaquorFKVni3Wum0l9Peb3tHDsyVNrHTyvEcTy97mktGFzcRAvgBcAMVuZct9Dmx14rxtHv8Ajy7Oqmuw5LcNJ3n2mPjn3Xei9JMqGY4zmDZ7DbEx4yLXAbDktWfBfDbht8T2n2bsGemavFX5jvE+q8WluEBAQEFCurY4I3TTSNjjYLue8hrR6Sg5VrZ3WC7FDo1thsNVK3PrijPa71IOX1NQ+V7pZHukkebukkJc4npJQXWgfHKQ/wCqg981B08i/Ctva4kbfdcEX9qDnUnc5l8meFx/Xa5vY0oLd+oFUNhhd81729tkFtJqZWt/QX+bNGfvFBaTasVbfCpJT1NbJ2NQbV3O6OSIzCWJ8V8FhIwx38LZcIO46qHvH7Z7AgzKAgICAgICAgICDV9N1uJxseSMh+KtNNi4YUmqzcdvRrtRKrKlVfaWPlkXRWrTMth1PgqGmSWKNmB7MnTFzQ4gm2Ei5tmbm3Mq7xC+Cdq2tO8T2/X/ACs/DqZ43vSsbTHflv7f4Xel9BVdZZ00kUYZfg4m43jMDNzt/TZadPrNPpuVKzO/WeUN2o0ep1PO9ojbpEbz/X1+GtaZ0Q+jMDZpWAOkc5r4QXSNth5RBsTawtY5Zqz0+prqOKaVnpHKenfl3Vup0t9Pwxe0bb9Y69ufb81fROsYZWNlfbA5nByzFuFzxl35wHPdo23OZ9GvPoZtp5rHXfeI35R6NmDWxXURaem20zttM+ss1q3rPiklbV1FrOJhL2sha6LOxOWRyuLnn51xazQcNazhp77TMzEu3R6/e1ozX9t4iImP5/JbTSV8UtxFKyQgAnA5rrA7CbbNhVVfDkx/frMe8LWmbHk+5aJ9pXK1tgg0PWzumwUpdDSjjNQCQbG0UbhkQ9/OQfJb6SEHHtPaeqK6ThKqUyEHkMHJjZ8xmwdeZ3lBjbICC70KfhVL9Ih961IHT5jbh7bQ2W3Xhcg1TQer9XUUwq4qpjIbhrjIaiQtcALl5EnJGd7kc668WnpkrH2pi09tvXtzjdyZtTfHM/Zjhjvv+fKdl9Tav6UkaHwOMjSSA7ExjXWNrgvjJAWzLoqY52tliJ+kxP6btWLW3yRvXFMx9YmP12YWr07V000tNOA2WEsDmktd4YBbbktJycLrjyU4LbbxPrHR2478dd9pj0nqqs1pqRe7MeHhMWCNuQi/OH87sF9qwZsvoDWB1WS1zQA2xBzvfMEEc3Nznag6rqke8Hzh+q1Bm0BAQEBAQEBAQWmk58EbjznIelbcNOK8OfU34MctKrJdqu8dVBeWKneuusOe0sxoHVc1DRNM4sjPgtb4Tm77nwR29C49V4hGGeCkbz+EO/SeHTmjjvO0fjP7N7ijDWhrRZrQABuAFgFQ2mZneV/EREbQ9KEsdpbQkNUBw0d3AWa8EtcOojsOS6dPq8uD7k/HZz59Jiz/AH4+e7V6LUANmdw0nCQYDhwkxvx3yBGYIA577eZWmTxmZxxwV2tv7xsq8fg8Rknjneu3tO/8/wAKNZ3PX/oqkEbAJWkEN3YgTf1BZ4/Gq/8Aen9J/n5scng1v+uT+sfz8mZ1O0DJSmV8zw5zrMYGlxAjYTvGV7jJcXiGspn4YpG0dfmXX4fo74OKbzvPT4hsyrFmtqOvZMZBG65ieWSAggh46DzdK25MN8e02jrG8NWPNTJvFZ6TtPu+ZdM+NVX0mX3rlqbVogIIQXWh/Gqb6RF71qDqM4znHnexyDWdSdIRCIQVEtoXMxPjDw04xCHRuDec3ta+WY3K/wBH/wCtWabccT3+kzz+Nnn9ZH/k2i+/BMdvrEcvndtlLra6OCnZCWNkYSJQ1os6NoAZc77Xz6Fvt4fTJlva3OJ6c+k92mniF8eKlaxtMdeXbs5prMPh9ZaThcfF3GRoacROA+WA698srZjPK6pdd/zfd25Ry/BdaD/h+9vznmtzTlz3METnOLqxotAx7i6ww2wnwgSMx4FwRfYuN2M5qcTwsuKMRu54w1zA2wb5JzG/0oO0aoHvLvOfdCDOoCAgICAgICAgwmscvgt6Cf79S7tHXrKt19ucQ1GqcrekKe8qWioOFqYYy3EHPGJpvYtGbr+gFZ578GG1onsaenHmrWY35umgLy71SUBBBKDyXohRmqmsze4NG9xAz3ZoMDp+odDJDpCIl0bORUsbd16dxHfABztt2Kw0fDlpbBbrPOs+sdvlw6ubYrVz16RytHpPf4bDS1LZGMkYbse0Oadl2kXBXDek0tNbdYdtLxesWjpLFaW0I58raimk4GYkCRw2OjF73Gxx2bdy7MGrrWk48teKvb0n9HJn0trXjJitw27+sfq+eNM+N1X0mX3r1wu1ZoCCLILnRR+E0/n4/eNQdTndZ85texlyOzLFkg4tSzus28kmEACzHlpwjIAE3A9SC74aI7eF63cWl+swJHIMUPxn+mmpXe0OBUzO/UiNkuMdiWvBIGQMHBkndiZLkoGf1DmJmkFgOQDkXm5LhckucdwQdy1PPen/AD/uhBn0BAQEBAQEBAQa3rIeX+yFZaP7qo133/hqtSVa0VVmS1KczjJxWxmM8He+3yregFc/iUW8nl035uzwzh86d+u3JvioHoBBBKIU3uUihI5BoPdP1a/KVMGcIWOgLpGWAIc4MIDTu60HnuRhsmhKeK5LHsmY69r8qaQOHVmbdFllS00tFo6xO7G9YtWaz0nkzGplZJDLLoyd2Iwi8LrWvFll1Wc0j0jmVp4hjpkx11WONt+vurNBkvjvbTXnfbp7NuqKlsbHSSODWtFyT/e3oVXSlr2itY3lZ3vWlZtaeT5j0yPhdV9Jl969YM1mgIIQVtHHv8HnWfXag6tUDvk4/WlHtcg4lS2w5m3pA3525+pBAeP7IQesSCboNm1Bd8If5r74/FB3fU097k+cOxBsKAgICAgICAgINd1mjs5ruYt9o/8AqsdFPKYVWvrtaJalUq3oqLLajrOAmjmGfBuBI2XbsI9RK2ZMXm45p9UYsnlZIv8ASXT9H1rJ42zRG7HjLeDztO4g5Ly+XFbFeaW6w9Tiy1y0i9ekq5KwZvDnIKT3IKEjkFlI25sedBo/cTNtFtYf0dRMz/cD95BvGkKYvDZYQ3jMV+Bc+4bmLOY621pBOW+xW/Bliv2L78M9dvzj1aM2ObfaptxR03/X0azpvRE/Auqq6qD3R2wRRt5Ic57QADlv3Xy2q40uqw+ZGLBj2iesz15R/O6p1Wmy8E5c+TfbpEdOc/zs5Fpvxqq+kze9cvPr5ZICCEFWjPfYvON+u1B1mYd+nH+ZJ9ZyDh9I8gNc0kOGYINiDvBQX35Um+WefnHF2oH5TlO14PWyI9rUHh1Y4ggtjNxt4CmB9BDLg9KDN6hZVTh/kn3jPxQd41MPIl629hQbGgICAgICAgICC10lTcLG5nPa4PSFtw5OC8S058fmUmrm1W8noXpccbPNWYyZdVWmVDhnNBDXuaDtDXOaCd5AOaz4azzmIlhxWjlEzHyp1ddLJbhJpH22Y3vdbquVNMWOn3axHxBfLkv960z8y3XVfW988kVLJFclluFaSSXNaTicOkD1qi13htcVLZa279Pf6LvReI2yXritXt19m3OcqZcKEiChbMdaDQ+4rnozH8pVTO9ZA+xRA6JGVKGi66aaE0jKeJ144nXeRsdLssN4Av6Sdy9D4ZpZx1nJeOc9Pb+6h8S1MZLRjrPKOvv/AGct0341VfSpveuXnHoFkghBCD1A7vjOhwP+4IOuzfn5vOyfWKDiFE7YLDMgXNg0dZIyCC64gflYT+9iHaQgcQf8eI/vqf8ArQDQPsTdmW6WnP30GX1EPws+Zd0eWxB3nUo8mX9j7yDZUBAQEBAQEBAQeJwS1wbtLTbrtksq7RMbsbb7Ts5jVssvT45eZvDGTBdVWi0LORbYlrmFu9ZbsJhkNWdKNpalsrxdhaWPI2ta63KHVb1XXLrcE58M0r16urRZ4wZYtbp0dVx3Fwbgi4I3b15KY2eqiVN5UCzrpsDJHfFjcfYfwQah3G2W0PTH4zpj/wA72/dSEyra4axG7qSE25pnjqHe2nt9Su/DtFHLNf4j9f2UviGsnnip8z+n7tTh5lczKniGr6c8bq/pU3vXLxL2axQQgIEfhN6x2hB2Cbxibzr/AKxQcQpQL4SCSTYABxJz2ADadlkFbiM3yEv8qX+lBPEZfkZP5cn4IINHKNsLx1sePsQZjUd3wv8AdO2Z+U1B3jUo5S9TPvINoQEBAQEBAQEBAQaFrHRlkr8snEub1E3V/o8vFSFFqsfDeWt1AVjWXDaFhKtsS1TC3es4lhsouU7o2dO1Tqi+jhLr3a0sz5w02BHRay8rr6RXUW29/wCr02hvNsFd/b+jKFy43WxOs0mGjq3/ABaWY/8AE5EsV3MmBmiaEDniLvS57nHtSCWq6ajLaqoBtfhXHLZmbjtXrNNaJw0mPpDy2ortmtHrKk1hGEkEYhcX5xe1x6QfUtvFE9GvhmGq6d8bq/pU/vnLxb16wQEEIAOY/vnCDsMnjMnnXfWQcQgYCSCbZ7ct+3MoIEh3n1oPQmd8Z3rP4oPXGHfHd/EfxQZrUs/C2+bd9iDu+pJ/O/Nb2lBtSAgICAgICAgICDHab0dw8dh4bc2n7q6NNn8q3o59Rh8yvq5rpCEtJBFiDYg716HHeJjeFFekx1YmYroiWiYWr3LZuw2UnFTuiauoaIrWSQROjyZgAA3YRYtPVZeV1GO1Mtot13elwXrbHE16LsyrQ3sPracVBWtG00k3unKJGt6qayR0+i6FnhycXHIaRlmfCPN2rs02ivmjfpH1/Zy6nV0xTt1n6fuaDpG1Uk1TU3DWnEbclpcblwJ3AAZdIVnqc04KVx4uvT1VunxRntbJk6fgs9J13Dyl4FmCzY2gAWib4It7fSujBj8qkVnr1n3aM9/MvM9u3s0zT3jdX9Kn985eUenWCCEEII5x/e5B2R3jL/O/ag4hGzlm1sQfkT8a+XYgr/lOT4zf5cP9KCfyk/ez+VB/Qgj8ov3s/k0/9CDI6mWFWy3xH9iDvOpR5UnzR2oNsQEBAQEBAQEBAQEGB1l0AKhpfHYSgdQcNx6eldul1U4vs26fk5NRpoyc46uWaShdE5zHtLXA5g5FXuPJFo3hTXxzE7Sxr5VtizXNVIyqeJjws/qlpcROdC82EhBZux7LdF8vUq/X4pvEXjt+Tu0WSKTNZ7/m27jo3qn2Wu7Had0kxsErXkd8jewNvYuLmkWHrWzFhtktww15c0Y43lynVSpvSsadsZcw9FnXA9RCtvD7/wCxEfTdWa6n+9M/XZszdLv4HiwIEdyTYZm5vYnddbvKp5nmd2qMl/L8vspwvutk2YcLXdYPHaz6VN7568m9MsLIFkEWQQT2FB2R/jLvOfgg4lY432Byebht9mLZlnZBW4xH/h2/zKj+tA4xH/h2fx1P/YgcYZ/h2fx1P/Ygv9UMqyLqf9QoO86lHlv+Z94INuQEBAQEBAQEBAQEC6G7E6d0DDWNwyizgOTI2wcPTzjoK34c98U/ZacuKmSOblWsupVVS3fG3jEQ8uIXcB+tHt9VwrTFraW68pV2TS2r6w0t1bYkHaDYjcdxXR50NPlPPH+lT5sI8qV+daZvlPY38Fz+Vh+jfx5fqsp9Kl5xPeXHeT2bluretY2rGzValrTvLD0FVwU80fkynhGfO8of3uXLiyeXltXtPOHTkx8eOtu8cm26A0TUVpApoXObfOQ8mMdbzl6Bc9C331Na9ZaK4Jt0h1jVfUaKmtJUOE0wzA/RtPQD4R6T6lXZtZe/KvKPxd2LS0rztzlw3Th+GVZ/1MvvnrhdiyQEEIPL9h6ig7CX9+c7c4ewBBxms5M8wbmBM8C4vseQCgoiF58kn9lxQV26OlLcYjNt3lEA2JDL4iPQg8ihl+Rf/Lk/BBmNVaGVtVE50MgaMV3GORoHIO0kWQdx1Kf31w5zET6MTUG4oCAgICDySpQ8PcVMIlRdIVltDFQkmcsoiGMrOarkGwLOKwwmZWE2kJuYLOK1YzaVlNpGq5h2rPhqx4rLCbSNb5I7VO1Ub2WE1fpLybe1PsnNr+mNF11VnNTwyO+O5nL/AIxn7VHFt0Tt9WuTahVpPJY1vRicR7VhNrfVnER9FL/17pDc31lRx2+qeGv0e2dzuv58PrKcdv8A6OGPoqVHc/rQ1skcbOFicHs2kucM8PKNvRsUW589+aa8uW3Jk9Da7VEne5aplPKw4Xwz94LSMrDFYejaFlXJWerC2O0dGy0un5TYcfpydwmh/qWfFRjw3c50x41U+fkv18I5cM9XbC0UCLoCDy/Z6Cg6i6QmQgnK7ewKZRDneldY6pk0rGzyYWzSNaBhya15AGY3KErQ6zVfy0vraPsQBrHPa5BMuYE5Jxhp9hO0A8wQeDrBVfKy/wAZQZDV/S876iNsksli43a55cDySUHZ9Qn9/dfniP1moiW/XUm4oN0okQEEIIspEYE3RsgxhNzZ4dCNyniRwqbqYblPFKOGHjirdynik4YOLN3JxScMI4s3co4pOGDi7dybmyOAbuTdOyOAbuTc2QYG7go3NlN1JGdrQm5swemNSaCrOKopWvda2O72utuxNIKDBVHck0W7JsT2fNlkPtJJUJco0541U/SJfeOUJWGe9AxHd6kDGOrryQQ49iDp7nd9v836oQcq06bVFRyiPhE2y/yjkFhiHx3f7kC4+M/2oGX6/t/FBlNWCOMxWv4flfNKDuWoj7T/ALp3aEhEt+EoUj0JQg9B6CcShKboCAgXQLoIKDw4qRTLkQ8F6DwXoPBkQU3SoKbp0FJ1SgoPqygt5K1yC0mrZOY2QaBpLUZj5Hzske2R7i5wdy2FxNycOShLWq/VOriJLGsmbuaSw+ooMJOXxG00T4z+s029YQRHM13guB6ig970HRGTXcDvaz6gQYKq1cpnySSuq3d8ke+wYMsTi61z1oPH/jVGNtTL6BGPuoJGgqAbZpz1mIdjEHr8naOG10h65AOxBWpYtHMe0xgmQHkXlcTituvYoNy1VqMMoP6hQbiytKlCuyqQXUNRdErpsiD1jQXCgQUEKQuoEEoPDlIpkIh4LUHgsQeSxBTdGg8OhQU3QIKTqZBTdSIKTqFQKL9H9CJUX6MO5Ba1Gg8Ys5gcNxAKDXdJdzmCW54HA7fHyfZsQa3X9zCpZc08pdubJbtQZOTRNS0gcXkNmtFwMrhoBzug1Ss1N0i+WRzWAMc9xbjdY2JvszQeG9z6vO10Y9JP3UFZnc2qztnYOprj9iC5i7mdRz1I/gJ+1BlqTUGZpaTOw4b27yxpubZkg3Oz2oNr0NoKSJwc54NhawaRzdaDZ4YB0oLpkIRC6hYiV20IPVkF0gEIIsgiyBZB5wohGFBGFBGBBGBBGBBHBoI4NBHBII4JBHBIlHAoI4FBHAII4BBHF0EcWQQaUbkHk0Q3IPPEBuQOIDcgcSG5B6FINyD0KZB7ECCo2NBWa1B6woK6AgICCECyBZBFkCyCLIgwolGFAwoGFBGFAwoGFBGBAwIGBAwIGBAwIGBAwIGBAwIJwIGBAwIGBBIag9WQekBAQEBAQEBAQEBAQEBBFkCyBZAsgWQLIFkCyBZAsgWQLIFkEoCAgICAgICAgICAgICAgICAgICAgICAgICAgICAgICAgICAgICAg//Z"/>
          <p:cNvSpPr>
            <a:spLocks noChangeAspect="1" noChangeArrowheads="1"/>
          </p:cNvSpPr>
          <p:nvPr/>
        </p:nvSpPr>
        <p:spPr bwMode="auto">
          <a:xfrm>
            <a:off x="1139824" y="-144462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pPr eaLnBrk="1" hangingPunct="1"/>
            <a:endParaRPr lang="en-US">
              <a:latin typeface="Candara" charset="0"/>
            </a:endParaRPr>
          </a:p>
        </p:txBody>
      </p:sp>
      <p:sp>
        <p:nvSpPr>
          <p:cNvPr id="43013" name="AutoShape 359" descr="data:image/jpeg;base64,/9j/4AAQSkZJRgABAQAAAQABAAD/2wCEAAkGBxQQEBAODxAVEhAQEBUVEBAQFRAQFBUOFxIXFhQRFRUYHCogGBolGxQUITEhJSkrLi4vFx8zODMsNyguLysBCgoKDg0OGhAQFywkHyYsLC8uLS0sLCwsLC0sLCwtNy0sLCwsLCwsKywsNSwsLCwsLDQsLCwtLCw0LCwvLCwsK//AABEIAMIBAwMBEQACEQEDEQH/xAAcAAEAAQUBAQAAAAAAAAAAAAAAAQMEBQYHAgj/xABMEAABAwICBAcKCQoGAwAAAAABAAIDBBESIQUGMVETFCJBYXGxByMyNEJzgZGhsyRSU3J0ssHC0RUzQ2KCg5KT0vBUY2Sio9MWF/H/xAAaAQEAAgMBAAAAAAAAAAAAAAAAAQUCAwQG/8QANBEBAAIBAgQFAQcDBAMAAAAAAAECAwQREiExQQUTYXGBUSIyobHB0fCR4fEUIzNCJDRS/9oADAMBAAIRAxEAPwDuKAgICAgICAgICAgICAgICAgICAgICAgICAgICAgICAgICAgICAgICAgICAgICAgICAgICAgICAgICAgICAgICAgICAgICAgICAgICCAb7ERExKlJVMabOcAVnGO09Ia7ZqVnaZG1TDsePWEnHaOyYzY56WhVBWDZvulAQEBAQEBAQEBAQEBAQEBAQEBAQEBAQEBAQeXvDQS42A5ypiJmdoRa0VjeWKqdNtFw3Zv39W7+8l1U0tp6uHJrqxP2WOfp0k55DfbG71EgLpjSRt/I/u5Z1szPP9/2hZVOl3vNsbiCch4N/QFvppqVjo0ZNVe87cUrqj0dIQZJTwLG+U/I+q+XpWrJmpE8NY4p9G3FprzHFeeGPVdzaJOASMkcbi9nMdf1DMepaa6mOLhmv4/yG++j+zxVtPzE/wCfwV9H0cwLXEhotm2+Zy3WsteXLjmJiObZgwZYmLTyZgdK43fCUSICAgICCjFVsfkyRjvmua7sQVkBAQEBAQEBAQEBAQEBAQEBBbVlY2IXO3mC2Y8U3nk05s9ccc+rWNI6Tc85nLmHMFaYdPFYU+bUWvPOWJlqF2Vo45umkLHmz34XE5XIa0Dnc5x7B7FGTjrzrH7/ABDPFFLcrTt+EfMsp+RpZKgyRBrYmyNLH5AYMiCwWzsB1Fcv+qx0xcN+dtp3j19XZ/pMl802ptFd42n09GUrKKplYICWBmMF0hcXPLcV7AYAARln0DYuXHlwUtxxvvt025dPfu68mHPkr5c7bb9d+fX27MvTU+AeE5x5y9znbOgmw9C4734u0f0dtKcPeZ95VlgzEBAQEBBh9Y9ZqbR7MdTKGk+BE3lSP+awZ+nZ0oOV1fdJqK2spYYhxamNXACxpvI9hmaCJH8wI8kb7ElBmWSFnCvabOYyQtI5nBriD6wg5rTd0bSTALVsuXxmwy/WaUGVp+69pFvhSRv85Bb6mFBkqfu21I/OQ0zurhYz7XFBk6fu4Hy6BpG9lR9hj+1Bn9C900VZdwVNgDCLiR1zmNotlzFBvGia7h4+ELcOZFr32ehBeICAgICAgICAgIKFXUCNpcfQN5WeOk3naGrNljHXeWoaQrS4kk5lXGLFFY2hRZcs2neWJmmXZWrltZ4oad1RK2Fm1189oDQLklTlvGKk3lOHHbLeKV7tm0NoV9JI+eeRnBNjN7XOe8gjK2ezeqzUaquorFKVni3Wum0l9Peb3tHDsyVNrHTyvEcTy97mktGFzcRAvgBcAMVuZct9Dmx14rxtHv8Ajy7Oqmuw5LcNJ3n2mPjn3Xei9JMqGY4zmDZ7DbEx4yLXAbDktWfBfDbht8T2n2bsGemavFX5jvE+q8WluEBAQEFCurY4I3TTSNjjYLue8hrR6Sg5VrZ3WC7FDo1thsNVK3PrijPa71IOX1NQ+V7pZHukkebukkJc4npJQXWgfHKQ/wCqg981B08i/Ctva4kbfdcEX9qDnUnc5l8meFx/Xa5vY0oLd+oFUNhhd81729tkFtJqZWt/QX+bNGfvFBaTasVbfCpJT1NbJ2NQbV3O6OSIzCWJ8V8FhIwx38LZcIO46qHvH7Z7AgzKAgICAgICAgICDV9N1uJxseSMh+KtNNi4YUmqzcdvRrtRKrKlVfaWPlkXRWrTMth1PgqGmSWKNmB7MnTFzQ4gm2Ei5tmbm3Mq7xC+Cdq2tO8T2/X/ACs/DqZ43vSsbTHflv7f4Xel9BVdZZ00kUYZfg4m43jMDNzt/TZadPrNPpuVKzO/WeUN2o0ep1PO9ojbpEbz/X1+GtaZ0Q+jMDZpWAOkc5r4QXSNth5RBsTawtY5Zqz0+prqOKaVnpHKenfl3Vup0t9Pwxe0bb9Y69ufb81fROsYZWNlfbA5nByzFuFzxl35wHPdo23OZ9GvPoZtp5rHXfeI35R6NmDWxXURaem20zttM+ss1q3rPiklbV1FrOJhL2sha6LOxOWRyuLnn51xazQcNazhp77TMzEu3R6/e1ozX9t4iImP5/JbTSV8UtxFKyQgAnA5rrA7CbbNhVVfDkx/frMe8LWmbHk+5aJ9pXK1tgg0PWzumwUpdDSjjNQCQbG0UbhkQ9/OQfJb6SEHHtPaeqK6ThKqUyEHkMHJjZ8xmwdeZ3lBjbICC70KfhVL9Ih961IHT5jbh7bQ2W3Xhcg1TQer9XUUwq4qpjIbhrjIaiQtcALl5EnJGd7kc668WnpkrH2pi09tvXtzjdyZtTfHM/Zjhjvv+fKdl9Tav6UkaHwOMjSSA7ExjXWNrgvjJAWzLoqY52tliJ+kxP6btWLW3yRvXFMx9YmP12YWr07V000tNOA2WEsDmktd4YBbbktJycLrjyU4LbbxPrHR2478dd9pj0nqqs1pqRe7MeHhMWCNuQi/OH87sF9qwZsvoDWB1WS1zQA2xBzvfMEEc3Nznag6rqke8Hzh+q1Bm0BAQEBAQEBAQWmk58EbjznIelbcNOK8OfU34MctKrJdqu8dVBeWKneuusOe0sxoHVc1DRNM4sjPgtb4Tm77nwR29C49V4hGGeCkbz+EO/SeHTmjjvO0fjP7N7ijDWhrRZrQABuAFgFQ2mZneV/EREbQ9KEsdpbQkNUBw0d3AWa8EtcOojsOS6dPq8uD7k/HZz59Jiz/AH4+e7V6LUANmdw0nCQYDhwkxvx3yBGYIA577eZWmTxmZxxwV2tv7xsq8fg8Rknjneu3tO/8/wAKNZ3PX/oqkEbAJWkEN3YgTf1BZ4/Gq/8Aen9J/n5scng1v+uT+sfz8mZ1O0DJSmV8zw5zrMYGlxAjYTvGV7jJcXiGspn4YpG0dfmXX4fo74OKbzvPT4hsyrFmtqOvZMZBG65ieWSAggh46DzdK25MN8e02jrG8NWPNTJvFZ6TtPu+ZdM+NVX0mX3rlqbVogIIQXWh/Gqb6RF71qDqM4znHnexyDWdSdIRCIQVEtoXMxPjDw04xCHRuDec3ta+WY3K/wBH/wCtWabccT3+kzz+Nnn9ZH/k2i+/BMdvrEcvndtlLra6OCnZCWNkYSJQ1os6NoAZc77Xz6Fvt4fTJlva3OJ6c+k92mniF8eKlaxtMdeXbs5prMPh9ZaThcfF3GRoacROA+WA698srZjPK6pdd/zfd25Ry/BdaD/h+9vznmtzTlz3METnOLqxotAx7i6ww2wnwgSMx4FwRfYuN2M5qcTwsuKMRu54w1zA2wb5JzG/0oO0aoHvLvOfdCDOoCAgICAgICAgwmscvgt6Cf79S7tHXrKt19ucQ1GqcrekKe8qWioOFqYYy3EHPGJpvYtGbr+gFZ578GG1onsaenHmrWY35umgLy71SUBBBKDyXohRmqmsze4NG9xAz3ZoMDp+odDJDpCIl0bORUsbd16dxHfABztt2Kw0fDlpbBbrPOs+sdvlw6ubYrVz16RytHpPf4bDS1LZGMkYbse0Oadl2kXBXDek0tNbdYdtLxesWjpLFaW0I58raimk4GYkCRw2OjF73Gxx2bdy7MGrrWk48teKvb0n9HJn0trXjJitw27+sfq+eNM+N1X0mX3r1wu1ZoCCLILnRR+E0/n4/eNQdTndZ85texlyOzLFkg4tSzus28kmEACzHlpwjIAE3A9SC74aI7eF63cWl+swJHIMUPxn+mmpXe0OBUzO/UiNkuMdiWvBIGQMHBkndiZLkoGf1DmJmkFgOQDkXm5LhckucdwQdy1PPen/AD/uhBn0BAQEBAQEBAQa3rIeX+yFZaP7qo133/hqtSVa0VVmS1KczjJxWxmM8He+3yregFc/iUW8nl035uzwzh86d+u3JvioHoBBBKIU3uUihI5BoPdP1a/KVMGcIWOgLpGWAIc4MIDTu60HnuRhsmhKeK5LHsmY69r8qaQOHVmbdFllS00tFo6xO7G9YtWaz0nkzGplZJDLLoyd2Iwi8LrWvFll1Wc0j0jmVp4hjpkx11WONt+vurNBkvjvbTXnfbp7NuqKlsbHSSODWtFyT/e3oVXSlr2itY3lZ3vWlZtaeT5j0yPhdV9Jl969YM1mgIIQVtHHv8HnWfXag6tUDvk4/WlHtcg4lS2w5m3pA3525+pBAeP7IQesSCboNm1Bd8If5r74/FB3fU097k+cOxBsKAgICAgICAgINd1mjs5ruYt9o/8AqsdFPKYVWvrtaJalUq3oqLLajrOAmjmGfBuBI2XbsI9RK2ZMXm45p9UYsnlZIv8ASXT9H1rJ42zRG7HjLeDztO4g5Ly+XFbFeaW6w9Tiy1y0i9ekq5KwZvDnIKT3IKEjkFlI25sedBo/cTNtFtYf0dRMz/cD95BvGkKYvDZYQ3jMV+Bc+4bmLOY621pBOW+xW/Bliv2L78M9dvzj1aM2ObfaptxR03/X0azpvRE/Auqq6qD3R2wRRt5Ic57QADlv3Xy2q40uqw+ZGLBj2iesz15R/O6p1Wmy8E5c+TfbpEdOc/zs5Fpvxqq+kze9cvPr5ZICCEFWjPfYvON+u1B1mYd+nH+ZJ9ZyDh9I8gNc0kOGYINiDvBQX35Um+WefnHF2oH5TlO14PWyI9rUHh1Y4ggtjNxt4CmB9BDLg9KDN6hZVTh/kn3jPxQd41MPIl629hQbGgICAgICAgICC10lTcLG5nPa4PSFtw5OC8S058fmUmrm1W8noXpccbPNWYyZdVWmVDhnNBDXuaDtDXOaCd5AOaz4azzmIlhxWjlEzHyp1ddLJbhJpH22Y3vdbquVNMWOn3axHxBfLkv960z8y3XVfW988kVLJFclluFaSSXNaTicOkD1qi13htcVLZa279Pf6LvReI2yXritXt19m3OcqZcKEiChbMdaDQ+4rnozH8pVTO9ZA+xRA6JGVKGi66aaE0jKeJ144nXeRsdLssN4Av6Sdy9D4ZpZx1nJeOc9Pb+6h8S1MZLRjrPKOvv/AGct0341VfSpveuXnHoFkghBCD1A7vjOhwP+4IOuzfn5vOyfWKDiFE7YLDMgXNg0dZIyCC64gflYT+9iHaQgcQf8eI/vqf8ArQDQPsTdmW6WnP30GX1EPws+Zd0eWxB3nUo8mX9j7yDZUBAQEBAQEBAQeJwS1wbtLTbrtksq7RMbsbb7Ts5jVssvT45eZvDGTBdVWi0LORbYlrmFu9ZbsJhkNWdKNpalsrxdhaWPI2ta63KHVb1XXLrcE58M0r16urRZ4wZYtbp0dVx3Fwbgi4I3b15KY2eqiVN5UCzrpsDJHfFjcfYfwQah3G2W0PTH4zpj/wA72/dSEyra4axG7qSE25pnjqHe2nt9Su/DtFHLNf4j9f2UviGsnnip8z+n7tTh5lczKniGr6c8bq/pU3vXLxL2axQQgIEfhN6x2hB2Cbxibzr/AKxQcQpQL4SCSTYABxJz2ADadlkFbiM3yEv8qX+lBPEZfkZP5cn4IINHKNsLx1sePsQZjUd3wv8AdO2Z+U1B3jUo5S9TPvINoQEBAQEBAQEBAQaFrHRlkr8snEub1E3V/o8vFSFFqsfDeWt1AVjWXDaFhKtsS1TC3es4lhsouU7o2dO1Tqi+jhLr3a0sz5w02BHRay8rr6RXUW29/wCr02hvNsFd/b+jKFy43WxOs0mGjq3/ABaWY/8AE5EsV3MmBmiaEDniLvS57nHtSCWq6ajLaqoBtfhXHLZmbjtXrNNaJw0mPpDy2ortmtHrKk1hGEkEYhcX5xe1x6QfUtvFE9GvhmGq6d8bq/pU/vnLxb16wQEEIAOY/vnCDsMnjMnnXfWQcQgYCSCbZ7ct+3MoIEh3n1oPQmd8Z3rP4oPXGHfHd/EfxQZrUs/C2+bd9iDu+pJ/O/Nb2lBtSAgICAgICAgICDHab0dw8dh4bc2n7q6NNn8q3o59Rh8yvq5rpCEtJBFiDYg716HHeJjeFFekx1YmYroiWiYWr3LZuw2UnFTuiauoaIrWSQROjyZgAA3YRYtPVZeV1GO1Mtot13elwXrbHE16LsyrQ3sPracVBWtG00k3unKJGt6qayR0+i6FnhycXHIaRlmfCPN2rs02ivmjfpH1/Zy6nV0xTt1n6fuaDpG1Uk1TU3DWnEbclpcblwJ3AAZdIVnqc04KVx4uvT1VunxRntbJk6fgs9J13Dyl4FmCzY2gAWib4It7fSujBj8qkVnr1n3aM9/MvM9u3s0zT3jdX9Kn985eUenWCCEEII5x/e5B2R3jL/O/ag4hGzlm1sQfkT8a+XYgr/lOT4zf5cP9KCfyk/ez+VB/Qgj8ov3s/k0/9CDI6mWFWy3xH9iDvOpR5UnzR2oNsQEBAQEBAQEBAQEGB1l0AKhpfHYSgdQcNx6eldul1U4vs26fk5NRpoyc46uWaShdE5zHtLXA5g5FXuPJFo3hTXxzE7Sxr5VtizXNVIyqeJjws/qlpcROdC82EhBZux7LdF8vUq/X4pvEXjt+Tu0WSKTNZ7/m27jo3qn2Wu7Had0kxsErXkd8jewNvYuLmkWHrWzFhtktww15c0Y43lynVSpvSsadsZcw9FnXA9RCtvD7/wCxEfTdWa6n+9M/XZszdLv4HiwIEdyTYZm5vYnddbvKp5nmd2qMl/L8vspwvutk2YcLXdYPHaz6VN7568m9MsLIFkEWQQT2FB2R/jLvOfgg4lY432Byebht9mLZlnZBW4xH/h2/zKj+tA4xH/h2fx1P/YgcYZ/h2fx1P/Ygv9UMqyLqf9QoO86lHlv+Z94INuQEBAQEBAQEBAQEC6G7E6d0DDWNwyizgOTI2wcPTzjoK34c98U/ZacuKmSOblWsupVVS3fG3jEQ8uIXcB+tHt9VwrTFraW68pV2TS2r6w0t1bYkHaDYjcdxXR50NPlPPH+lT5sI8qV+daZvlPY38Fz+Vh+jfx5fqsp9Kl5xPeXHeT2bluretY2rGzValrTvLD0FVwU80fkynhGfO8of3uXLiyeXltXtPOHTkx8eOtu8cm26A0TUVpApoXObfOQ8mMdbzl6Bc9C331Na9ZaK4Jt0h1jVfUaKmtJUOE0wzA/RtPQD4R6T6lXZtZe/KvKPxd2LS0rztzlw3Th+GVZ/1MvvnrhdiyQEEIPL9h6ig7CX9+c7c4ewBBxms5M8wbmBM8C4vseQCgoiF58kn9lxQV26OlLcYjNt3lEA2JDL4iPQg8ihl+Rf/Lk/BBmNVaGVtVE50MgaMV3GORoHIO0kWQdx1Kf31w5zET6MTUG4oCAgICDySpQ8PcVMIlRdIVltDFQkmcsoiGMrOarkGwLOKwwmZWE2kJuYLOK1YzaVlNpGq5h2rPhqx4rLCbSNb5I7VO1Ub2WE1fpLybe1PsnNr+mNF11VnNTwyO+O5nL/AIxn7VHFt0Tt9WuTahVpPJY1vRicR7VhNrfVnER9FL/17pDc31lRx2+qeGv0e2dzuv58PrKcdv8A6OGPoqVHc/rQ1skcbOFicHs2kucM8PKNvRsUW589+aa8uW3Jk9Da7VEne5aplPKw4Xwz94LSMrDFYejaFlXJWerC2O0dGy0un5TYcfpydwmh/qWfFRjw3c50x41U+fkv18I5cM9XbC0UCLoCDy/Z6Cg6i6QmQgnK7ewKZRDneldY6pk0rGzyYWzSNaBhya15AGY3KErQ6zVfy0vraPsQBrHPa5BMuYE5Jxhp9hO0A8wQeDrBVfKy/wAZQZDV/S876iNsksli43a55cDySUHZ9Qn9/dfniP1moiW/XUm4oN0okQEEIIspEYE3RsgxhNzZ4dCNyniRwqbqYblPFKOGHjirdynik4YOLN3JxScMI4s3co4pOGDi7dybmyOAbuTdOyOAbuTc2QYG7go3NlN1JGdrQm5swemNSaCrOKopWvda2O72utuxNIKDBVHck0W7JsT2fNlkPtJJUJco0541U/SJfeOUJWGe9AxHd6kDGOrryQQ49iDp7nd9v836oQcq06bVFRyiPhE2y/yjkFhiHx3f7kC4+M/2oGX6/t/FBlNWCOMxWv4flfNKDuWoj7T/ALp3aEhEt+EoUj0JQg9B6CcShKboCAgXQLoIKDw4qRTLkQ8F6DwXoPBkQU3SoKbp0FJ1SgoPqygt5K1yC0mrZOY2QaBpLUZj5Hzske2R7i5wdy2FxNycOShLWq/VOriJLGsmbuaSw+ooMJOXxG00T4z+s029YQRHM13guB6ig970HRGTXcDvaz6gQYKq1cpnySSuq3d8ke+wYMsTi61z1oPH/jVGNtTL6BGPuoJGgqAbZpz1mIdjEHr8naOG10h65AOxBWpYtHMe0xgmQHkXlcTituvYoNy1VqMMoP6hQbiytKlCuyqQXUNRdErpsiD1jQXCgQUEKQuoEEoPDlIpkIh4LUHgsQeSxBTdGg8OhQU3QIKTqZBTdSIKTqFQKL9H9CJUX6MO5Ba1Gg8Ys5gcNxAKDXdJdzmCW54HA7fHyfZsQa3X9zCpZc08pdubJbtQZOTRNS0gcXkNmtFwMrhoBzug1Ss1N0i+WRzWAMc9xbjdY2JvszQeG9z6vO10Y9JP3UFZnc2qztnYOprj9iC5i7mdRz1I/gJ+1BlqTUGZpaTOw4b27yxpubZkg3Oz2oNr0NoKSJwc54NhawaRzdaDZ4YB0oLpkIRC6hYiV20IPVkF0gEIIsgiyBZB5wohGFBGFBGBBGBBGBBHBoI4NBHBII4JBHBIlHAoI4FBHAII4BBHF0EcWQQaUbkHk0Q3IPPEBuQOIDcgcSG5B6FINyD0KZB7ECCo2NBWa1B6woK6AgICCECyBZBFkCyCLIgwolGFAwoGFBGFAwoGFBGBAwIGBAwIGBAwIGBAwIGBAwIJwIGBAwIGBBIag9WQekBAQEBAQEBAQEBAQEBBFkCyBZAsgWQLIFkCyBZAsgWQLIFkEoCAgICAgICAgICAgICAgICAgICAgICAgICAgICAgICAgICAgICAg//Z"/>
          <p:cNvSpPr>
            <a:spLocks noChangeAspect="1" noChangeArrowheads="1"/>
          </p:cNvSpPr>
          <p:nvPr/>
        </p:nvSpPr>
        <p:spPr bwMode="auto">
          <a:xfrm>
            <a:off x="1679575" y="-1843088"/>
            <a:ext cx="5124451" cy="38481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38" tIns="45719" rIns="91438" bIns="45719"/>
          <a:lstStyle/>
          <a:p>
            <a:pPr eaLnBrk="1" hangingPunct="1"/>
            <a:endParaRPr lang="en-US">
              <a:latin typeface="Candara" charset="0"/>
            </a:endParaRPr>
          </a:p>
        </p:txBody>
      </p:sp>
      <p:grpSp>
        <p:nvGrpSpPr>
          <p:cNvPr id="43014" name="Group 693"/>
          <p:cNvGrpSpPr>
            <a:grpSpLocks/>
          </p:cNvGrpSpPr>
          <p:nvPr/>
        </p:nvGrpSpPr>
        <p:grpSpPr bwMode="auto">
          <a:xfrm>
            <a:off x="1320800" y="76200"/>
            <a:ext cx="5862637" cy="3962400"/>
            <a:chOff x="416680" y="2054067"/>
            <a:chExt cx="5862608" cy="3962542"/>
          </a:xfrm>
        </p:grpSpPr>
        <p:grpSp>
          <p:nvGrpSpPr>
            <p:cNvPr id="43060" name="Group 8"/>
            <p:cNvGrpSpPr>
              <a:grpSpLocks/>
            </p:cNvGrpSpPr>
            <p:nvPr/>
          </p:nvGrpSpPr>
          <p:grpSpPr bwMode="auto">
            <a:xfrm>
              <a:off x="1306862" y="2054067"/>
              <a:ext cx="812572" cy="1109457"/>
              <a:chOff x="20150" y="19469"/>
              <a:chExt cx="12456" cy="20249"/>
            </a:xfrm>
          </p:grpSpPr>
          <p:pic>
            <p:nvPicPr>
              <p:cNvPr id="43373" name="Picture 44" descr="earth1"/>
              <p:cNvPicPr>
                <a:picLocks noChangeAspect="1" noChangeArrowheads="1" noCrop="1"/>
              </p:cNvPicPr>
              <p:nvPr/>
            </p:nvPicPr>
            <p:blipFill>
              <a:blip r:embed="rId2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4744" y="31857"/>
                <a:ext cx="7862" cy="786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grpSp>
            <p:nvGrpSpPr>
              <p:cNvPr id="43374" name="Group 45"/>
              <p:cNvGrpSpPr>
                <a:grpSpLocks/>
              </p:cNvGrpSpPr>
              <p:nvPr/>
            </p:nvGrpSpPr>
            <p:grpSpPr bwMode="auto">
              <a:xfrm>
                <a:off x="20150" y="19469"/>
                <a:ext cx="9148" cy="7476"/>
                <a:chOff x="2855" y="-37"/>
                <a:chExt cx="635" cy="519"/>
              </a:xfrm>
            </p:grpSpPr>
            <p:pic>
              <p:nvPicPr>
                <p:cNvPr id="43375" name="Object 46"/>
                <p:cNvPicPr>
                  <a:picLocks noChangeAspect="1" noChangeArrowheads="1"/>
                </p:cNvPicPr>
                <p:nvPr/>
              </p:nvPicPr>
              <p:blipFill>
                <a:blip r:embed="rId3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855" y="-37"/>
                  <a:ext cx="635" cy="519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  <p:pic>
              <p:nvPicPr>
                <p:cNvPr id="43376" name="Picture 47" descr="Back412a"/>
                <p:cNvPicPr>
                  <a:picLocks noChangeAspect="1" noChangeArrowheads="1" noCrop="1"/>
                </p:cNvPicPr>
                <p:nvPr/>
              </p:nvPicPr>
              <p:blipFill>
                <a:blip r:embed="rId4" cstate="email">
                  <a:extLst>
                    <a:ext uri="{28A0092B-C50C-407E-A947-70E740481C1C}">
                      <a14:useLocalDpi xmlns:a14="http://schemas.microsoft.com/office/drawing/2010/main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 rot="-5400000">
                  <a:off x="3044" y="-5"/>
                  <a:ext cx="230" cy="272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</p:pic>
          </p:grpSp>
        </p:grpSp>
        <p:cxnSp>
          <p:nvCxnSpPr>
            <p:cNvPr id="32822" name="Straight Arrow Connector 28675"/>
            <p:cNvCxnSpPr>
              <a:cxnSpLocks noChangeShapeType="1"/>
            </p:cNvCxnSpPr>
            <p:nvPr/>
          </p:nvCxnSpPr>
          <p:spPr bwMode="auto">
            <a:xfrm flipV="1">
              <a:off x="1432675" y="2566848"/>
              <a:ext cx="144461" cy="1112877"/>
            </a:xfrm>
            <a:prstGeom prst="straightConnector1">
              <a:avLst/>
            </a:prstGeom>
            <a:noFill/>
            <a:ln w="25400">
              <a:solidFill>
                <a:srgbClr val="4F81BD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cxnSp>
          <p:nvCxnSpPr>
            <p:cNvPr id="32823" name="Straight Arrow Connector 28677"/>
            <p:cNvCxnSpPr>
              <a:cxnSpLocks noChangeShapeType="1"/>
            </p:cNvCxnSpPr>
            <p:nvPr/>
          </p:nvCxnSpPr>
          <p:spPr bwMode="auto">
            <a:xfrm>
              <a:off x="1720011" y="2520809"/>
              <a:ext cx="935033" cy="703287"/>
            </a:xfrm>
            <a:prstGeom prst="straightConnector1">
              <a:avLst/>
            </a:prstGeom>
            <a:noFill/>
            <a:ln w="25400">
              <a:solidFill>
                <a:srgbClr val="4F81BD"/>
              </a:solidFill>
              <a:round/>
              <a:headEnd/>
              <a:tailEnd type="arrow" w="med" len="med"/>
            </a:ln>
            <a:effectLst>
              <a:outerShdw blurRad="63500" dist="20000" dir="5400000" rotWithShape="0">
                <a:srgbClr val="000000">
                  <a:alpha val="37999"/>
                </a:srgbClr>
              </a:outerShdw>
            </a:effectLst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  <p:grpSp>
          <p:nvGrpSpPr>
            <p:cNvPr id="43063" name="Group 4"/>
            <p:cNvGrpSpPr>
              <a:grpSpLocks/>
            </p:cNvGrpSpPr>
            <p:nvPr/>
          </p:nvGrpSpPr>
          <p:grpSpPr bwMode="auto">
            <a:xfrm>
              <a:off x="416680" y="3781317"/>
              <a:ext cx="2043146" cy="960173"/>
              <a:chOff x="1067" y="31913"/>
              <a:chExt cx="23078" cy="11898"/>
            </a:xfrm>
          </p:grpSpPr>
          <p:pic>
            <p:nvPicPr>
              <p:cNvPr id="43370" name="Object 32"/>
              <p:cNvPicPr>
                <a:picLocks noChangeAspect="1" noChangeArrowheads="1"/>
              </p:cNvPicPr>
              <p:nvPr/>
            </p:nvPicPr>
            <p:blipFill>
              <a:blip r:embed="rId5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312" y="31913"/>
                <a:ext cx="6865" cy="670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43371" name="Object 14"/>
              <p:cNvPicPr>
                <a:picLocks noChangeAspect="1" noChangeArrowheads="1"/>
              </p:cNvPicPr>
              <p:nvPr/>
            </p:nvPicPr>
            <p:blipFill>
              <a:blip r:embed="rId6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3213" y="33403"/>
                <a:ext cx="4928" cy="579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306" name="TextBox 7"/>
              <p:cNvSpPr txBox="1">
                <a:spLocks noChangeArrowheads="1"/>
              </p:cNvSpPr>
              <p:nvPr/>
            </p:nvSpPr>
            <p:spPr bwMode="auto">
              <a:xfrm>
                <a:off x="1067" y="38637"/>
                <a:ext cx="23078" cy="5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pPr algn="ctr" eaLnBrk="1" hangingPunct="1">
                  <a:defRPr/>
                </a:pPr>
                <a:r>
                  <a:rPr lang="en-US" sz="1500" b="1" dirty="0">
                    <a:solidFill>
                      <a:srgbClr val="000000"/>
                    </a:solidFill>
                    <a:latin typeface="Candara" panose="020E0502030303020204" pitchFamily="34" charset="0"/>
                    <a:ea typeface="MS PGothic" pitchFamily="34" charset="-128"/>
                    <a:cs typeface="Times New Roman" pitchFamily="18" charset="0"/>
                  </a:rPr>
                  <a:t>PUSTEKKOM</a:t>
                </a:r>
                <a:endParaRPr lang="en-US" dirty="0">
                  <a:latin typeface="Candara" panose="020E0502030303020204" pitchFamily="34" charset="0"/>
                  <a:ea typeface="+mn-ea"/>
                  <a:cs typeface="Arial" panose="020B0604020202020204" pitchFamily="34" charset="0"/>
                </a:endParaRPr>
              </a:p>
            </p:txBody>
          </p:sp>
        </p:grpSp>
        <p:sp>
          <p:nvSpPr>
            <p:cNvPr id="43064" name="TextBox 19"/>
            <p:cNvSpPr txBox="1">
              <a:spLocks noChangeArrowheads="1"/>
            </p:cNvSpPr>
            <p:nvPr/>
          </p:nvSpPr>
          <p:spPr bwMode="auto">
            <a:xfrm>
              <a:off x="2655420" y="4421611"/>
              <a:ext cx="1214307" cy="5928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  <a:cs typeface="ＭＳ Ｐゴシック" charset="0"/>
                </a:defRPr>
              </a:lvl1pPr>
              <a:lvl2pPr marL="742950" indent="-28575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2pPr>
              <a:lvl3pPr marL="11430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3pPr>
              <a:lvl4pPr marL="16002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4pPr>
              <a:lvl5pPr marL="2057400" indent="-228600"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Arial" charset="0"/>
                  <a:ea typeface="ＭＳ Ｐゴシック" charset="0"/>
                </a:defRPr>
              </a:lvl9pPr>
            </a:lstStyle>
            <a:p>
              <a:pPr algn="ctr" eaLnBrk="1" hangingPunct="1"/>
              <a:r>
                <a:rPr lang="en-US" sz="1100" b="1" dirty="0">
                  <a:latin typeface="Candara" charset="0"/>
                  <a:ea typeface="MS PGothic" charset="0"/>
                </a:rPr>
                <a:t>SERVER LOKAL:</a:t>
              </a:r>
            </a:p>
            <a:p>
              <a:pPr algn="ctr" eaLnBrk="1" hangingPunct="1"/>
              <a:r>
                <a:rPr lang="en-US" sz="1100" b="1" dirty="0" smtClean="0">
                  <a:latin typeface="Candara" charset="0"/>
                  <a:ea typeface="MS PGothic" charset="0"/>
                </a:rPr>
                <a:t>PROVINSI</a:t>
              </a:r>
              <a:r>
                <a:rPr lang="en-US" sz="1100" b="1" dirty="0">
                  <a:latin typeface="Candara" charset="0"/>
                  <a:ea typeface="MS PGothic" charset="0"/>
                </a:rPr>
                <a:t>/ KABUPATEN/ KOTA/ DESA</a:t>
              </a:r>
              <a:endParaRPr lang="en-US" sz="1900" dirty="0">
                <a:latin typeface="Candara" charset="0"/>
                <a:ea typeface="MS PGothic" charset="0"/>
              </a:endParaRPr>
            </a:p>
          </p:txBody>
        </p:sp>
        <p:pic>
          <p:nvPicPr>
            <p:cNvPr id="43065" name="Picture 361" descr="https://encrypted-tbn2.gstatic.com/images?q=tbn:ANd9GcR1XEMA0O6DqVHc-1_H1imM-riQQb-KACtZEFzmKYi_SkSQuBZn"/>
            <p:cNvPicPr>
              <a:picLocks noChangeAspect="1" noChangeArrowheads="1"/>
            </p:cNvPicPr>
            <p:nvPr/>
          </p:nvPicPr>
          <p:blipFill>
            <a:blip r:embed="rId7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55420" y="3100714"/>
              <a:ext cx="1214307" cy="12461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43066" name="Group 236"/>
            <p:cNvGrpSpPr>
              <a:grpSpLocks/>
            </p:cNvGrpSpPr>
            <p:nvPr/>
          </p:nvGrpSpPr>
          <p:grpSpPr bwMode="auto">
            <a:xfrm>
              <a:off x="4533370" y="2331264"/>
              <a:ext cx="1668202" cy="1117780"/>
              <a:chOff x="4831964" y="2536565"/>
              <a:chExt cx="2008208" cy="1117780"/>
            </a:xfrm>
          </p:grpSpPr>
          <p:grpSp>
            <p:nvGrpSpPr>
              <p:cNvPr id="43270" name="Group 28671"/>
              <p:cNvGrpSpPr>
                <a:grpSpLocks/>
              </p:cNvGrpSpPr>
              <p:nvPr/>
            </p:nvGrpSpPr>
            <p:grpSpPr bwMode="auto">
              <a:xfrm>
                <a:off x="5488131" y="2726827"/>
                <a:ext cx="1352041" cy="927518"/>
                <a:chOff x="68089" y="31903"/>
                <a:chExt cx="14945" cy="20269"/>
              </a:xfrm>
            </p:grpSpPr>
            <p:grpSp>
              <p:nvGrpSpPr>
                <p:cNvPr id="43272" name="Group 105"/>
                <p:cNvGrpSpPr>
                  <a:grpSpLocks/>
                </p:cNvGrpSpPr>
                <p:nvPr/>
              </p:nvGrpSpPr>
              <p:grpSpPr bwMode="auto">
                <a:xfrm>
                  <a:off x="69602" y="31903"/>
                  <a:ext cx="13432" cy="1871"/>
                  <a:chOff x="3929" y="2669"/>
                  <a:chExt cx="1266" cy="171"/>
                </a:xfrm>
              </p:grpSpPr>
              <p:sp>
                <p:nvSpPr>
                  <p:cNvPr id="43368" name="Freeform 106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69" name="Freeform 107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73" name="Group 108"/>
                <p:cNvGrpSpPr>
                  <a:grpSpLocks/>
                </p:cNvGrpSpPr>
                <p:nvPr/>
              </p:nvGrpSpPr>
              <p:grpSpPr bwMode="auto">
                <a:xfrm>
                  <a:off x="70041" y="34699"/>
                  <a:ext cx="1796" cy="2302"/>
                  <a:chOff x="3971" y="2922"/>
                  <a:chExt cx="169" cy="211"/>
                </a:xfrm>
              </p:grpSpPr>
              <p:grpSp>
                <p:nvGrpSpPr>
                  <p:cNvPr id="43359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3971" y="2922"/>
                    <a:ext cx="169" cy="211"/>
                    <a:chOff x="3971" y="2922"/>
                    <a:chExt cx="169" cy="211"/>
                  </a:xfrm>
                </p:grpSpPr>
                <p:sp>
                  <p:nvSpPr>
                    <p:cNvPr id="43366" name="Rectangl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367" name="Rectangle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360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3983" y="2935"/>
                    <a:ext cx="154" cy="151"/>
                    <a:chOff x="3983" y="2935"/>
                    <a:chExt cx="154" cy="151"/>
                  </a:xfrm>
                </p:grpSpPr>
                <p:sp>
                  <p:nvSpPr>
                    <p:cNvPr id="43364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65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361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4005" y="3101"/>
                    <a:ext cx="105" cy="17"/>
                    <a:chOff x="4005" y="3101"/>
                    <a:chExt cx="105" cy="17"/>
                  </a:xfrm>
                </p:grpSpPr>
                <p:sp>
                  <p:nvSpPr>
                    <p:cNvPr id="43362" name="Freeform 116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63" name="Freeform 117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274" name="Group 118"/>
                <p:cNvGrpSpPr>
                  <a:grpSpLocks/>
                </p:cNvGrpSpPr>
                <p:nvPr/>
              </p:nvGrpSpPr>
              <p:grpSpPr bwMode="auto">
                <a:xfrm>
                  <a:off x="74522" y="34699"/>
                  <a:ext cx="1796" cy="2302"/>
                  <a:chOff x="4393" y="2922"/>
                  <a:chExt cx="169" cy="211"/>
                </a:xfrm>
              </p:grpSpPr>
              <p:grpSp>
                <p:nvGrpSpPr>
                  <p:cNvPr id="43350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4393" y="2922"/>
                    <a:ext cx="169" cy="211"/>
                    <a:chOff x="4393" y="2922"/>
                    <a:chExt cx="169" cy="211"/>
                  </a:xfrm>
                </p:grpSpPr>
                <p:sp>
                  <p:nvSpPr>
                    <p:cNvPr id="43357" name="Rectangle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358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351" name="Group 122"/>
                  <p:cNvGrpSpPr>
                    <a:grpSpLocks/>
                  </p:cNvGrpSpPr>
                  <p:nvPr/>
                </p:nvGrpSpPr>
                <p:grpSpPr bwMode="auto">
                  <a:xfrm>
                    <a:off x="4405" y="2935"/>
                    <a:ext cx="154" cy="151"/>
                    <a:chOff x="4405" y="2935"/>
                    <a:chExt cx="154" cy="151"/>
                  </a:xfrm>
                </p:grpSpPr>
                <p:sp>
                  <p:nvSpPr>
                    <p:cNvPr id="43355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56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352" name="Group 125"/>
                  <p:cNvGrpSpPr>
                    <a:grpSpLocks/>
                  </p:cNvGrpSpPr>
                  <p:nvPr/>
                </p:nvGrpSpPr>
                <p:grpSpPr bwMode="auto">
                  <a:xfrm>
                    <a:off x="4427" y="3101"/>
                    <a:ext cx="105" cy="17"/>
                    <a:chOff x="4427" y="3101"/>
                    <a:chExt cx="105" cy="17"/>
                  </a:xfrm>
                </p:grpSpPr>
                <p:sp>
                  <p:nvSpPr>
                    <p:cNvPr id="43353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54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275" name="Group 128"/>
                <p:cNvGrpSpPr>
                  <a:grpSpLocks/>
                </p:cNvGrpSpPr>
                <p:nvPr/>
              </p:nvGrpSpPr>
              <p:grpSpPr bwMode="auto">
                <a:xfrm>
                  <a:off x="78915" y="34699"/>
                  <a:ext cx="1708" cy="2302"/>
                  <a:chOff x="4815" y="2922"/>
                  <a:chExt cx="161" cy="211"/>
                </a:xfrm>
              </p:grpSpPr>
              <p:grpSp>
                <p:nvGrpSpPr>
                  <p:cNvPr id="43341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4815" y="2922"/>
                    <a:ext cx="161" cy="211"/>
                    <a:chOff x="4815" y="2922"/>
                    <a:chExt cx="161" cy="211"/>
                  </a:xfrm>
                </p:grpSpPr>
                <p:sp>
                  <p:nvSpPr>
                    <p:cNvPr id="43348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349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342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4827" y="2935"/>
                    <a:ext cx="146" cy="151"/>
                    <a:chOff x="4827" y="2935"/>
                    <a:chExt cx="146" cy="151"/>
                  </a:xfrm>
                </p:grpSpPr>
                <p:sp>
                  <p:nvSpPr>
                    <p:cNvPr id="43346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47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343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4849" y="3101"/>
                    <a:ext cx="102" cy="17"/>
                    <a:chOff x="4849" y="3101"/>
                    <a:chExt cx="102" cy="17"/>
                  </a:xfrm>
                </p:grpSpPr>
                <p:sp>
                  <p:nvSpPr>
                    <p:cNvPr id="43344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345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3276" name="Line 138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277" name="Line 139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3278" name="Group 164"/>
                <p:cNvGrpSpPr>
                  <a:grpSpLocks/>
                </p:cNvGrpSpPr>
                <p:nvPr/>
              </p:nvGrpSpPr>
              <p:grpSpPr bwMode="auto">
                <a:xfrm>
                  <a:off x="69602" y="33814"/>
                  <a:ext cx="11968" cy="4575"/>
                  <a:chOff x="3929" y="2840"/>
                  <a:chExt cx="1266" cy="419"/>
                </a:xfrm>
              </p:grpSpPr>
              <p:sp>
                <p:nvSpPr>
                  <p:cNvPr id="43339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40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79" name="Group 167"/>
                <p:cNvGrpSpPr>
                  <a:grpSpLocks/>
                </p:cNvGrpSpPr>
                <p:nvPr/>
              </p:nvGrpSpPr>
              <p:grpSpPr bwMode="auto">
                <a:xfrm>
                  <a:off x="68089" y="31903"/>
                  <a:ext cx="13442" cy="1871"/>
                  <a:chOff x="3929" y="2669"/>
                  <a:chExt cx="1266" cy="171"/>
                </a:xfrm>
              </p:grpSpPr>
              <p:sp>
                <p:nvSpPr>
                  <p:cNvPr id="43337" name="Freeform 168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38" name="Freeform 169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0" name="Group 170"/>
                <p:cNvGrpSpPr>
                  <a:grpSpLocks/>
                </p:cNvGrpSpPr>
                <p:nvPr/>
              </p:nvGrpSpPr>
              <p:grpSpPr bwMode="auto">
                <a:xfrm>
                  <a:off x="70041" y="34699"/>
                  <a:ext cx="1796" cy="2302"/>
                  <a:chOff x="3971" y="2922"/>
                  <a:chExt cx="169" cy="211"/>
                </a:xfrm>
              </p:grpSpPr>
              <p:sp>
                <p:nvSpPr>
                  <p:cNvPr id="43335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36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81" name="Group 173"/>
                <p:cNvGrpSpPr>
                  <a:grpSpLocks/>
                </p:cNvGrpSpPr>
                <p:nvPr/>
              </p:nvGrpSpPr>
              <p:grpSpPr bwMode="auto">
                <a:xfrm>
                  <a:off x="70168" y="34860"/>
                  <a:ext cx="1552" cy="1649"/>
                  <a:chOff x="3983" y="2937"/>
                  <a:chExt cx="146" cy="151"/>
                </a:xfrm>
              </p:grpSpPr>
              <p:sp>
                <p:nvSpPr>
                  <p:cNvPr id="43333" name="Freeform 17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34" name="Freeform 175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2" name="Group 176"/>
                <p:cNvGrpSpPr>
                  <a:grpSpLocks/>
                </p:cNvGrpSpPr>
                <p:nvPr/>
              </p:nvGrpSpPr>
              <p:grpSpPr bwMode="auto">
                <a:xfrm>
                  <a:off x="70402" y="36679"/>
                  <a:ext cx="1084" cy="161"/>
                  <a:chOff x="4005" y="3103"/>
                  <a:chExt cx="102" cy="15"/>
                </a:xfrm>
              </p:grpSpPr>
              <p:sp>
                <p:nvSpPr>
                  <p:cNvPr id="43331" name="Freeform 17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32" name="Freeform 178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3" name="Group 179"/>
                <p:cNvGrpSpPr>
                  <a:grpSpLocks/>
                </p:cNvGrpSpPr>
                <p:nvPr/>
              </p:nvGrpSpPr>
              <p:grpSpPr bwMode="auto">
                <a:xfrm>
                  <a:off x="70041" y="34699"/>
                  <a:ext cx="1796" cy="2302"/>
                  <a:chOff x="3971" y="2922"/>
                  <a:chExt cx="169" cy="211"/>
                </a:xfrm>
              </p:grpSpPr>
              <p:sp>
                <p:nvSpPr>
                  <p:cNvPr id="4332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3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84" name="Group 182"/>
                <p:cNvGrpSpPr>
                  <a:grpSpLocks/>
                </p:cNvGrpSpPr>
                <p:nvPr/>
              </p:nvGrpSpPr>
              <p:grpSpPr bwMode="auto">
                <a:xfrm>
                  <a:off x="70168" y="34860"/>
                  <a:ext cx="1552" cy="1649"/>
                  <a:chOff x="3983" y="2937"/>
                  <a:chExt cx="146" cy="151"/>
                </a:xfrm>
              </p:grpSpPr>
              <p:sp>
                <p:nvSpPr>
                  <p:cNvPr id="43327" name="Freeform 183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28" name="Freeform 18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5" name="Group 185"/>
                <p:cNvGrpSpPr>
                  <a:grpSpLocks/>
                </p:cNvGrpSpPr>
                <p:nvPr/>
              </p:nvGrpSpPr>
              <p:grpSpPr bwMode="auto">
                <a:xfrm>
                  <a:off x="70402" y="36679"/>
                  <a:ext cx="1084" cy="161"/>
                  <a:chOff x="4005" y="3103"/>
                  <a:chExt cx="102" cy="15"/>
                </a:xfrm>
              </p:grpSpPr>
              <p:sp>
                <p:nvSpPr>
                  <p:cNvPr id="43325" name="Freeform 186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26" name="Freeform 18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6" name="Group 188"/>
                <p:cNvGrpSpPr>
                  <a:grpSpLocks/>
                </p:cNvGrpSpPr>
                <p:nvPr/>
              </p:nvGrpSpPr>
              <p:grpSpPr bwMode="auto">
                <a:xfrm>
                  <a:off x="74522" y="34699"/>
                  <a:ext cx="1796" cy="2302"/>
                  <a:chOff x="4393" y="2922"/>
                  <a:chExt cx="169" cy="211"/>
                </a:xfrm>
              </p:grpSpPr>
              <p:sp>
                <p:nvSpPr>
                  <p:cNvPr id="43323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24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87" name="Group 191"/>
                <p:cNvGrpSpPr>
                  <a:grpSpLocks/>
                </p:cNvGrpSpPr>
                <p:nvPr/>
              </p:nvGrpSpPr>
              <p:grpSpPr bwMode="auto">
                <a:xfrm>
                  <a:off x="74649" y="34860"/>
                  <a:ext cx="1552" cy="1649"/>
                  <a:chOff x="4405" y="2937"/>
                  <a:chExt cx="146" cy="151"/>
                </a:xfrm>
              </p:grpSpPr>
              <p:sp>
                <p:nvSpPr>
                  <p:cNvPr id="43321" name="Freeform 19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22" name="Freeform 193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8" name="Group 194"/>
                <p:cNvGrpSpPr>
                  <a:grpSpLocks/>
                </p:cNvGrpSpPr>
                <p:nvPr/>
              </p:nvGrpSpPr>
              <p:grpSpPr bwMode="auto">
                <a:xfrm>
                  <a:off x="74883" y="36679"/>
                  <a:ext cx="1084" cy="161"/>
                  <a:chOff x="4427" y="3103"/>
                  <a:chExt cx="102" cy="15"/>
                </a:xfrm>
              </p:grpSpPr>
              <p:sp>
                <p:nvSpPr>
                  <p:cNvPr id="43319" name="Freeform 19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20" name="Freeform 196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89" name="Group 197"/>
                <p:cNvGrpSpPr>
                  <a:grpSpLocks/>
                </p:cNvGrpSpPr>
                <p:nvPr/>
              </p:nvGrpSpPr>
              <p:grpSpPr bwMode="auto">
                <a:xfrm>
                  <a:off x="74522" y="34699"/>
                  <a:ext cx="1796" cy="2302"/>
                  <a:chOff x="4393" y="2922"/>
                  <a:chExt cx="169" cy="211"/>
                </a:xfrm>
              </p:grpSpPr>
              <p:sp>
                <p:nvSpPr>
                  <p:cNvPr id="43317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18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90" name="Group 200"/>
                <p:cNvGrpSpPr>
                  <a:grpSpLocks/>
                </p:cNvGrpSpPr>
                <p:nvPr/>
              </p:nvGrpSpPr>
              <p:grpSpPr bwMode="auto">
                <a:xfrm>
                  <a:off x="74649" y="34860"/>
                  <a:ext cx="1552" cy="1649"/>
                  <a:chOff x="4405" y="2937"/>
                  <a:chExt cx="146" cy="151"/>
                </a:xfrm>
              </p:grpSpPr>
              <p:sp>
                <p:nvSpPr>
                  <p:cNvPr id="43315" name="Freeform 201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16" name="Freeform 20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91" name="Group 203"/>
                <p:cNvGrpSpPr>
                  <a:grpSpLocks/>
                </p:cNvGrpSpPr>
                <p:nvPr/>
              </p:nvGrpSpPr>
              <p:grpSpPr bwMode="auto">
                <a:xfrm>
                  <a:off x="74883" y="36679"/>
                  <a:ext cx="1084" cy="161"/>
                  <a:chOff x="4427" y="3103"/>
                  <a:chExt cx="102" cy="15"/>
                </a:xfrm>
              </p:grpSpPr>
              <p:sp>
                <p:nvSpPr>
                  <p:cNvPr id="43313" name="Freeform 204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14" name="Freeform 20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92" name="Group 206"/>
                <p:cNvGrpSpPr>
                  <a:grpSpLocks/>
                </p:cNvGrpSpPr>
                <p:nvPr/>
              </p:nvGrpSpPr>
              <p:grpSpPr bwMode="auto">
                <a:xfrm>
                  <a:off x="78915" y="34699"/>
                  <a:ext cx="1708" cy="2302"/>
                  <a:chOff x="4815" y="2922"/>
                  <a:chExt cx="161" cy="211"/>
                </a:xfrm>
              </p:grpSpPr>
              <p:sp>
                <p:nvSpPr>
                  <p:cNvPr id="43311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12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93" name="Group 209"/>
                <p:cNvGrpSpPr>
                  <a:grpSpLocks/>
                </p:cNvGrpSpPr>
                <p:nvPr/>
              </p:nvGrpSpPr>
              <p:grpSpPr bwMode="auto">
                <a:xfrm>
                  <a:off x="79130" y="34860"/>
                  <a:ext cx="1552" cy="1649"/>
                  <a:chOff x="4827" y="2937"/>
                  <a:chExt cx="146" cy="151"/>
                </a:xfrm>
              </p:grpSpPr>
              <p:sp>
                <p:nvSpPr>
                  <p:cNvPr id="43309" name="Freeform 21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10" name="Freeform 211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94" name="Group 212"/>
                <p:cNvGrpSpPr>
                  <a:grpSpLocks/>
                </p:cNvGrpSpPr>
                <p:nvPr/>
              </p:nvGrpSpPr>
              <p:grpSpPr bwMode="auto">
                <a:xfrm>
                  <a:off x="79364" y="36679"/>
                  <a:ext cx="1083" cy="161"/>
                  <a:chOff x="4849" y="3103"/>
                  <a:chExt cx="102" cy="15"/>
                </a:xfrm>
              </p:grpSpPr>
              <p:sp>
                <p:nvSpPr>
                  <p:cNvPr id="43307" name="Freeform 213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08" name="Freeform 214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95" name="Group 215"/>
                <p:cNvGrpSpPr>
                  <a:grpSpLocks/>
                </p:cNvGrpSpPr>
                <p:nvPr/>
              </p:nvGrpSpPr>
              <p:grpSpPr bwMode="auto">
                <a:xfrm>
                  <a:off x="78915" y="34699"/>
                  <a:ext cx="1708" cy="2302"/>
                  <a:chOff x="4815" y="2922"/>
                  <a:chExt cx="161" cy="211"/>
                </a:xfrm>
              </p:grpSpPr>
              <p:sp>
                <p:nvSpPr>
                  <p:cNvPr id="43305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306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296" name="Group 218"/>
                <p:cNvGrpSpPr>
                  <a:grpSpLocks/>
                </p:cNvGrpSpPr>
                <p:nvPr/>
              </p:nvGrpSpPr>
              <p:grpSpPr bwMode="auto">
                <a:xfrm>
                  <a:off x="79130" y="34860"/>
                  <a:ext cx="1552" cy="1649"/>
                  <a:chOff x="4827" y="2937"/>
                  <a:chExt cx="146" cy="151"/>
                </a:xfrm>
              </p:grpSpPr>
              <p:sp>
                <p:nvSpPr>
                  <p:cNvPr id="43303" name="Freeform 219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04" name="Freeform 22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297" name="Group 221"/>
                <p:cNvGrpSpPr>
                  <a:grpSpLocks/>
                </p:cNvGrpSpPr>
                <p:nvPr/>
              </p:nvGrpSpPr>
              <p:grpSpPr bwMode="auto">
                <a:xfrm>
                  <a:off x="79364" y="36679"/>
                  <a:ext cx="1083" cy="161"/>
                  <a:chOff x="4849" y="3103"/>
                  <a:chExt cx="102" cy="15"/>
                </a:xfrm>
              </p:grpSpPr>
              <p:sp>
                <p:nvSpPr>
                  <p:cNvPr id="43301" name="Freeform 222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302" name="Freeform 223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298" name="Line 224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299" name="Line 225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300" name="Text Box 270"/>
                <p:cNvSpPr txBox="1">
                  <a:spLocks noChangeArrowheads="1"/>
                </p:cNvSpPr>
                <p:nvPr/>
              </p:nvSpPr>
              <p:spPr bwMode="auto">
                <a:xfrm>
                  <a:off x="68089" y="39017"/>
                  <a:ext cx="14945" cy="13155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lIns="91430" tIns="45716" rIns="91430" bIns="45716"/>
                <a:lstStyle>
                  <a:lvl1pPr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  <a:cs typeface="ＭＳ Ｐゴシック" charset="0"/>
                    </a:defRPr>
                  </a:lvl1pPr>
                  <a:lvl2pPr marL="742950" indent="-28575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2pPr>
                  <a:lvl3pPr marL="11430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3pPr>
                  <a:lvl4pPr marL="16002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4pPr>
                  <a:lvl5pPr marL="2057400" indent="-228600"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sz="2400">
                      <a:solidFill>
                        <a:schemeClr val="tx1"/>
                      </a:solidFill>
                      <a:latin typeface="Arial" charset="0"/>
                      <a:ea typeface="ＭＳ Ｐゴシック" charset="0"/>
                    </a:defRPr>
                  </a:lvl9pPr>
                </a:lstStyle>
                <a:p>
                  <a:pPr algn="ctr" eaLnBrk="1" hangingPunct="1"/>
                  <a:r>
                    <a:rPr lang="id-ID" sz="900" b="1" dirty="0">
                      <a:solidFill>
                        <a:srgbClr val="0D0D0D"/>
                      </a:solidFill>
                      <a:latin typeface="Candara" charset="0"/>
                      <a:ea typeface="MS PGothic" charset="0"/>
                    </a:rPr>
                    <a:t>SERVER SEKOLAH</a:t>
                  </a:r>
                </a:p>
                <a:p>
                  <a:pPr algn="ctr" eaLnBrk="1" hangingPunct="1"/>
                  <a:r>
                    <a:rPr lang="en-US" sz="900" b="1" dirty="0">
                      <a:solidFill>
                        <a:srgbClr val="0D0D0D"/>
                      </a:solidFill>
                      <a:latin typeface="Candara" charset="0"/>
                      <a:ea typeface="MS PGothic" charset="0"/>
                    </a:rPr>
                    <a:t> &amp; LAB </a:t>
                  </a:r>
                  <a:r>
                    <a:rPr lang="en-US" sz="900" b="1" dirty="0" err="1" smtClean="0">
                      <a:solidFill>
                        <a:srgbClr val="0D0D0D"/>
                      </a:solidFill>
                      <a:latin typeface="Candara" charset="0"/>
                      <a:ea typeface="MS PGothic" charset="0"/>
                    </a:rPr>
                    <a:t>Sekolah</a:t>
                  </a:r>
                  <a:endParaRPr lang="en-US" sz="900" dirty="0">
                    <a:latin typeface="Candara" charset="0"/>
                    <a:ea typeface="MS PGothic" charset="0"/>
                  </a:endParaRPr>
                </a:p>
              </p:txBody>
            </p:sp>
          </p:grpSp>
          <p:pic>
            <p:nvPicPr>
              <p:cNvPr id="43271" name="Picture 363" descr="https://cdn3.iconfinder.com/data/icons/electronic-3/500/external_hardisk-128.png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1964" y="2536565"/>
                <a:ext cx="791125" cy="791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067" name="Group 439"/>
            <p:cNvGrpSpPr>
              <a:grpSpLocks/>
            </p:cNvGrpSpPr>
            <p:nvPr/>
          </p:nvGrpSpPr>
          <p:grpSpPr bwMode="auto">
            <a:xfrm>
              <a:off x="4524410" y="3707372"/>
              <a:ext cx="1668124" cy="791126"/>
              <a:chOff x="4831964" y="2536565"/>
              <a:chExt cx="2008114" cy="791126"/>
            </a:xfrm>
          </p:grpSpPr>
          <p:grpSp>
            <p:nvGrpSpPr>
              <p:cNvPr id="43171" name="Group 28671"/>
              <p:cNvGrpSpPr>
                <a:grpSpLocks/>
              </p:cNvGrpSpPr>
              <p:nvPr/>
            </p:nvGrpSpPr>
            <p:grpSpPr bwMode="auto">
              <a:xfrm>
                <a:off x="5488128" y="2726870"/>
                <a:ext cx="1351950" cy="297305"/>
                <a:chOff x="68089" y="31904"/>
                <a:chExt cx="14944" cy="6497"/>
              </a:xfrm>
            </p:grpSpPr>
            <p:grpSp>
              <p:nvGrpSpPr>
                <p:cNvPr id="43173" name="Group 105"/>
                <p:cNvGrpSpPr>
                  <a:grpSpLocks/>
                </p:cNvGrpSpPr>
                <p:nvPr/>
              </p:nvGrpSpPr>
              <p:grpSpPr bwMode="auto">
                <a:xfrm>
                  <a:off x="69580" y="31904"/>
                  <a:ext cx="13453" cy="1882"/>
                  <a:chOff x="3927" y="2669"/>
                  <a:chExt cx="1268" cy="172"/>
                </a:xfrm>
              </p:grpSpPr>
              <p:sp>
                <p:nvSpPr>
                  <p:cNvPr id="43268" name="Freeform 106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69" name="Freeform 107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74" name="Group 108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grpSp>
                <p:nvGrpSpPr>
                  <p:cNvPr id="43259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3971" y="2921"/>
                    <a:ext cx="167" cy="213"/>
                    <a:chOff x="3971" y="2921"/>
                    <a:chExt cx="167" cy="213"/>
                  </a:xfrm>
                </p:grpSpPr>
                <p:sp>
                  <p:nvSpPr>
                    <p:cNvPr id="43266" name="Rectangl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267" name="Rectangle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260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3983" y="2935"/>
                    <a:ext cx="152" cy="151"/>
                    <a:chOff x="3983" y="2935"/>
                    <a:chExt cx="152" cy="151"/>
                  </a:xfrm>
                </p:grpSpPr>
                <p:sp>
                  <p:nvSpPr>
                    <p:cNvPr id="43264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65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261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4005" y="3100"/>
                    <a:ext cx="105" cy="19"/>
                    <a:chOff x="4005" y="3100"/>
                    <a:chExt cx="105" cy="19"/>
                  </a:xfrm>
                </p:grpSpPr>
                <p:sp>
                  <p:nvSpPr>
                    <p:cNvPr id="43262" name="Freeform 532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63" name="Freeform 533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175" name="Group 118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grpSp>
                <p:nvGrpSpPr>
                  <p:cNvPr id="43250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4393" y="2921"/>
                    <a:ext cx="171" cy="213"/>
                    <a:chOff x="4393" y="2921"/>
                    <a:chExt cx="171" cy="213"/>
                  </a:xfrm>
                </p:grpSpPr>
                <p:sp>
                  <p:nvSpPr>
                    <p:cNvPr id="43257" name="Rectangle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258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251" name="Group 122"/>
                  <p:cNvGrpSpPr>
                    <a:grpSpLocks/>
                  </p:cNvGrpSpPr>
                  <p:nvPr/>
                </p:nvGrpSpPr>
                <p:grpSpPr bwMode="auto">
                  <a:xfrm>
                    <a:off x="4405" y="2935"/>
                    <a:ext cx="156" cy="151"/>
                    <a:chOff x="4405" y="2935"/>
                    <a:chExt cx="156" cy="151"/>
                  </a:xfrm>
                </p:grpSpPr>
                <p:sp>
                  <p:nvSpPr>
                    <p:cNvPr id="43255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56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252" name="Group 125"/>
                  <p:cNvGrpSpPr>
                    <a:grpSpLocks/>
                  </p:cNvGrpSpPr>
                  <p:nvPr/>
                </p:nvGrpSpPr>
                <p:grpSpPr bwMode="auto">
                  <a:xfrm>
                    <a:off x="4427" y="3100"/>
                    <a:ext cx="105" cy="19"/>
                    <a:chOff x="4427" y="3100"/>
                    <a:chExt cx="105" cy="19"/>
                  </a:xfrm>
                </p:grpSpPr>
                <p:sp>
                  <p:nvSpPr>
                    <p:cNvPr id="43253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54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176" name="Group 128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grpSp>
                <p:nvGrpSpPr>
                  <p:cNvPr id="43241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4815" y="2921"/>
                    <a:ext cx="161" cy="213"/>
                    <a:chOff x="4815" y="2921"/>
                    <a:chExt cx="161" cy="213"/>
                  </a:xfrm>
                </p:grpSpPr>
                <p:sp>
                  <p:nvSpPr>
                    <p:cNvPr id="43248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249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242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4827" y="2935"/>
                    <a:ext cx="146" cy="151"/>
                    <a:chOff x="4827" y="2935"/>
                    <a:chExt cx="146" cy="151"/>
                  </a:xfrm>
                </p:grpSpPr>
                <p:sp>
                  <p:nvSpPr>
                    <p:cNvPr id="43246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47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243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4849" y="3100"/>
                    <a:ext cx="102" cy="19"/>
                    <a:chOff x="4849" y="3100"/>
                    <a:chExt cx="102" cy="19"/>
                  </a:xfrm>
                </p:grpSpPr>
                <p:sp>
                  <p:nvSpPr>
                    <p:cNvPr id="43244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245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3177" name="Line 138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178" name="Line 139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3179" name="Group 164"/>
                <p:cNvGrpSpPr>
                  <a:grpSpLocks/>
                </p:cNvGrpSpPr>
                <p:nvPr/>
              </p:nvGrpSpPr>
              <p:grpSpPr bwMode="auto">
                <a:xfrm>
                  <a:off x="69584" y="33815"/>
                  <a:ext cx="12006" cy="4586"/>
                  <a:chOff x="3927" y="2840"/>
                  <a:chExt cx="1270" cy="420"/>
                </a:xfrm>
              </p:grpSpPr>
              <p:sp>
                <p:nvSpPr>
                  <p:cNvPr id="43239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40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80" name="Group 167"/>
                <p:cNvGrpSpPr>
                  <a:grpSpLocks/>
                </p:cNvGrpSpPr>
                <p:nvPr/>
              </p:nvGrpSpPr>
              <p:grpSpPr bwMode="auto">
                <a:xfrm>
                  <a:off x="68089" y="31904"/>
                  <a:ext cx="13442" cy="1882"/>
                  <a:chOff x="3929" y="2669"/>
                  <a:chExt cx="1266" cy="172"/>
                </a:xfrm>
              </p:grpSpPr>
              <p:sp>
                <p:nvSpPr>
                  <p:cNvPr id="43237" name="Freeform 168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38" name="Freeform 169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1" name="Group 170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sp>
                <p:nvSpPr>
                  <p:cNvPr id="43235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36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82" name="Group 173"/>
                <p:cNvGrpSpPr>
                  <a:grpSpLocks/>
                </p:cNvGrpSpPr>
                <p:nvPr/>
              </p:nvGrpSpPr>
              <p:grpSpPr bwMode="auto">
                <a:xfrm>
                  <a:off x="70168" y="34871"/>
                  <a:ext cx="1552" cy="1649"/>
                  <a:chOff x="3983" y="2938"/>
                  <a:chExt cx="146" cy="151"/>
                </a:xfrm>
              </p:grpSpPr>
              <p:sp>
                <p:nvSpPr>
                  <p:cNvPr id="43233" name="Freeform 17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34" name="Freeform 175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3" name="Group 176"/>
                <p:cNvGrpSpPr>
                  <a:grpSpLocks/>
                </p:cNvGrpSpPr>
                <p:nvPr/>
              </p:nvGrpSpPr>
              <p:grpSpPr bwMode="auto">
                <a:xfrm>
                  <a:off x="70402" y="36583"/>
                  <a:ext cx="1084" cy="182"/>
                  <a:chOff x="4005" y="3102"/>
                  <a:chExt cx="102" cy="17"/>
                </a:xfrm>
              </p:grpSpPr>
              <p:sp>
                <p:nvSpPr>
                  <p:cNvPr id="43231" name="Freeform 17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32" name="Freeform 178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4" name="Group 179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sp>
                <p:nvSpPr>
                  <p:cNvPr id="43229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30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85" name="Group 182"/>
                <p:cNvGrpSpPr>
                  <a:grpSpLocks/>
                </p:cNvGrpSpPr>
                <p:nvPr/>
              </p:nvGrpSpPr>
              <p:grpSpPr bwMode="auto">
                <a:xfrm>
                  <a:off x="70168" y="34871"/>
                  <a:ext cx="1552" cy="1649"/>
                  <a:chOff x="3983" y="2938"/>
                  <a:chExt cx="146" cy="151"/>
                </a:xfrm>
              </p:grpSpPr>
              <p:sp>
                <p:nvSpPr>
                  <p:cNvPr id="43227" name="Freeform 183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28" name="Freeform 18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6" name="Group 185"/>
                <p:cNvGrpSpPr>
                  <a:grpSpLocks/>
                </p:cNvGrpSpPr>
                <p:nvPr/>
              </p:nvGrpSpPr>
              <p:grpSpPr bwMode="auto">
                <a:xfrm>
                  <a:off x="70402" y="36583"/>
                  <a:ext cx="1084" cy="182"/>
                  <a:chOff x="4005" y="3102"/>
                  <a:chExt cx="102" cy="17"/>
                </a:xfrm>
              </p:grpSpPr>
              <p:sp>
                <p:nvSpPr>
                  <p:cNvPr id="43225" name="Freeform 186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26" name="Freeform 18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7" name="Group 188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sp>
                <p:nvSpPr>
                  <p:cNvPr id="43223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24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88" name="Group 191"/>
                <p:cNvGrpSpPr>
                  <a:grpSpLocks/>
                </p:cNvGrpSpPr>
                <p:nvPr/>
              </p:nvGrpSpPr>
              <p:grpSpPr bwMode="auto">
                <a:xfrm>
                  <a:off x="74649" y="34871"/>
                  <a:ext cx="1552" cy="1649"/>
                  <a:chOff x="4405" y="2938"/>
                  <a:chExt cx="146" cy="151"/>
                </a:xfrm>
              </p:grpSpPr>
              <p:sp>
                <p:nvSpPr>
                  <p:cNvPr id="43221" name="Freeform 19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22" name="Freeform 193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89" name="Group 194"/>
                <p:cNvGrpSpPr>
                  <a:grpSpLocks/>
                </p:cNvGrpSpPr>
                <p:nvPr/>
              </p:nvGrpSpPr>
              <p:grpSpPr bwMode="auto">
                <a:xfrm>
                  <a:off x="74883" y="36583"/>
                  <a:ext cx="1084" cy="182"/>
                  <a:chOff x="4427" y="3102"/>
                  <a:chExt cx="102" cy="17"/>
                </a:xfrm>
              </p:grpSpPr>
              <p:sp>
                <p:nvSpPr>
                  <p:cNvPr id="43219" name="Freeform 19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20" name="Freeform 196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0" name="Group 197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sp>
                <p:nvSpPr>
                  <p:cNvPr id="43217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18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91" name="Group 200"/>
                <p:cNvGrpSpPr>
                  <a:grpSpLocks/>
                </p:cNvGrpSpPr>
                <p:nvPr/>
              </p:nvGrpSpPr>
              <p:grpSpPr bwMode="auto">
                <a:xfrm>
                  <a:off x="74649" y="34871"/>
                  <a:ext cx="1552" cy="1649"/>
                  <a:chOff x="4405" y="2938"/>
                  <a:chExt cx="146" cy="151"/>
                </a:xfrm>
              </p:grpSpPr>
              <p:sp>
                <p:nvSpPr>
                  <p:cNvPr id="43215" name="Freeform 201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16" name="Freeform 20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2" name="Group 203"/>
                <p:cNvGrpSpPr>
                  <a:grpSpLocks/>
                </p:cNvGrpSpPr>
                <p:nvPr/>
              </p:nvGrpSpPr>
              <p:grpSpPr bwMode="auto">
                <a:xfrm>
                  <a:off x="74883" y="36583"/>
                  <a:ext cx="1084" cy="182"/>
                  <a:chOff x="4427" y="3102"/>
                  <a:chExt cx="102" cy="17"/>
                </a:xfrm>
              </p:grpSpPr>
              <p:sp>
                <p:nvSpPr>
                  <p:cNvPr id="43213" name="Freeform 204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14" name="Freeform 20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3" name="Group 206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sp>
                <p:nvSpPr>
                  <p:cNvPr id="43211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12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94" name="Group 209"/>
                <p:cNvGrpSpPr>
                  <a:grpSpLocks/>
                </p:cNvGrpSpPr>
                <p:nvPr/>
              </p:nvGrpSpPr>
              <p:grpSpPr bwMode="auto">
                <a:xfrm>
                  <a:off x="79130" y="34871"/>
                  <a:ext cx="1552" cy="1649"/>
                  <a:chOff x="4827" y="2938"/>
                  <a:chExt cx="146" cy="151"/>
                </a:xfrm>
              </p:grpSpPr>
              <p:sp>
                <p:nvSpPr>
                  <p:cNvPr id="43209" name="Freeform 21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10" name="Freeform 211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5" name="Group 212"/>
                <p:cNvGrpSpPr>
                  <a:grpSpLocks/>
                </p:cNvGrpSpPr>
                <p:nvPr/>
              </p:nvGrpSpPr>
              <p:grpSpPr bwMode="auto">
                <a:xfrm>
                  <a:off x="79368" y="36583"/>
                  <a:ext cx="1030" cy="182"/>
                  <a:chOff x="4849" y="3102"/>
                  <a:chExt cx="97" cy="17"/>
                </a:xfrm>
              </p:grpSpPr>
              <p:sp>
                <p:nvSpPr>
                  <p:cNvPr id="43207" name="Freeform 213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08" name="Freeform 214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6" name="Group 215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sp>
                <p:nvSpPr>
                  <p:cNvPr id="43205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206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197" name="Group 218"/>
                <p:cNvGrpSpPr>
                  <a:grpSpLocks/>
                </p:cNvGrpSpPr>
                <p:nvPr/>
              </p:nvGrpSpPr>
              <p:grpSpPr bwMode="auto">
                <a:xfrm>
                  <a:off x="79130" y="34871"/>
                  <a:ext cx="1552" cy="1649"/>
                  <a:chOff x="4827" y="2938"/>
                  <a:chExt cx="146" cy="151"/>
                </a:xfrm>
              </p:grpSpPr>
              <p:sp>
                <p:nvSpPr>
                  <p:cNvPr id="43203" name="Freeform 219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04" name="Freeform 22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198" name="Group 221"/>
                <p:cNvGrpSpPr>
                  <a:grpSpLocks/>
                </p:cNvGrpSpPr>
                <p:nvPr/>
              </p:nvGrpSpPr>
              <p:grpSpPr bwMode="auto">
                <a:xfrm>
                  <a:off x="79368" y="36583"/>
                  <a:ext cx="1030" cy="182"/>
                  <a:chOff x="4849" y="3102"/>
                  <a:chExt cx="97" cy="17"/>
                </a:xfrm>
              </p:grpSpPr>
              <p:sp>
                <p:nvSpPr>
                  <p:cNvPr id="43201" name="Freeform 222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202" name="Freeform 472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199" name="Line 224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200" name="Line 225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43172" name="Picture 363" descr="https://cdn3.iconfinder.com/data/icons/electronic-3/500/external_hardisk-128.png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1964" y="2536565"/>
                <a:ext cx="791125" cy="791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grpSp>
          <p:nvGrpSpPr>
            <p:cNvPr id="43068" name="Group 540"/>
            <p:cNvGrpSpPr>
              <a:grpSpLocks/>
            </p:cNvGrpSpPr>
            <p:nvPr/>
          </p:nvGrpSpPr>
          <p:grpSpPr bwMode="auto">
            <a:xfrm>
              <a:off x="4611158" y="5225483"/>
              <a:ext cx="1668130" cy="791126"/>
              <a:chOff x="4831964" y="2536565"/>
              <a:chExt cx="2008119" cy="791126"/>
            </a:xfrm>
          </p:grpSpPr>
          <p:grpSp>
            <p:nvGrpSpPr>
              <p:cNvPr id="43072" name="Group 28671"/>
              <p:cNvGrpSpPr>
                <a:grpSpLocks/>
              </p:cNvGrpSpPr>
              <p:nvPr/>
            </p:nvGrpSpPr>
            <p:grpSpPr bwMode="auto">
              <a:xfrm>
                <a:off x="5488132" y="2726870"/>
                <a:ext cx="1351951" cy="297305"/>
                <a:chOff x="68089" y="31904"/>
                <a:chExt cx="14944" cy="6497"/>
              </a:xfrm>
            </p:grpSpPr>
            <p:grpSp>
              <p:nvGrpSpPr>
                <p:cNvPr id="43074" name="Group 105"/>
                <p:cNvGrpSpPr>
                  <a:grpSpLocks/>
                </p:cNvGrpSpPr>
                <p:nvPr/>
              </p:nvGrpSpPr>
              <p:grpSpPr bwMode="auto">
                <a:xfrm>
                  <a:off x="69580" y="31904"/>
                  <a:ext cx="13453" cy="1882"/>
                  <a:chOff x="3927" y="2669"/>
                  <a:chExt cx="1268" cy="172"/>
                </a:xfrm>
              </p:grpSpPr>
              <p:sp>
                <p:nvSpPr>
                  <p:cNvPr id="43169" name="Freeform 106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70" name="Freeform 107"/>
                  <p:cNvSpPr>
                    <a:spLocks/>
                  </p:cNvSpPr>
                  <p:nvPr/>
                </p:nvSpPr>
                <p:spPr bwMode="auto">
                  <a:xfrm>
                    <a:off x="3927" y="2669"/>
                    <a:ext cx="1268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76 w 1266"/>
                      <a:gd name="T3" fmla="*/ 184 h 169"/>
                      <a:gd name="T4" fmla="*/ 106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75" name="Group 108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grpSp>
                <p:nvGrpSpPr>
                  <p:cNvPr id="43160" name="Group 109"/>
                  <p:cNvGrpSpPr>
                    <a:grpSpLocks/>
                  </p:cNvGrpSpPr>
                  <p:nvPr/>
                </p:nvGrpSpPr>
                <p:grpSpPr bwMode="auto">
                  <a:xfrm>
                    <a:off x="3971" y="2921"/>
                    <a:ext cx="167" cy="213"/>
                    <a:chOff x="3971" y="2921"/>
                    <a:chExt cx="167" cy="213"/>
                  </a:xfrm>
                </p:grpSpPr>
                <p:sp>
                  <p:nvSpPr>
                    <p:cNvPr id="43167" name="Rectangle 11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168" name="Rectangle 11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3971" y="2921"/>
                      <a:ext cx="167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161" name="Group 112"/>
                  <p:cNvGrpSpPr>
                    <a:grpSpLocks/>
                  </p:cNvGrpSpPr>
                  <p:nvPr/>
                </p:nvGrpSpPr>
                <p:grpSpPr bwMode="auto">
                  <a:xfrm>
                    <a:off x="3983" y="2935"/>
                    <a:ext cx="152" cy="151"/>
                    <a:chOff x="3983" y="2935"/>
                    <a:chExt cx="152" cy="151"/>
                  </a:xfrm>
                </p:grpSpPr>
                <p:sp>
                  <p:nvSpPr>
                    <p:cNvPr id="43165" name="Freeform 113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66" name="Freeform 114"/>
                    <p:cNvSpPr>
                      <a:spLocks/>
                    </p:cNvSpPr>
                    <p:nvPr/>
                  </p:nvSpPr>
                  <p:spPr bwMode="auto">
                    <a:xfrm>
                      <a:off x="3983" y="2935"/>
                      <a:ext cx="152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162" name="Group 115"/>
                  <p:cNvGrpSpPr>
                    <a:grpSpLocks/>
                  </p:cNvGrpSpPr>
                  <p:nvPr/>
                </p:nvGrpSpPr>
                <p:grpSpPr bwMode="auto">
                  <a:xfrm>
                    <a:off x="4005" y="3100"/>
                    <a:ext cx="105" cy="19"/>
                    <a:chOff x="4005" y="3100"/>
                    <a:chExt cx="105" cy="19"/>
                  </a:xfrm>
                </p:grpSpPr>
                <p:sp>
                  <p:nvSpPr>
                    <p:cNvPr id="43163" name="Freeform 633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64" name="Freeform 634"/>
                    <p:cNvSpPr>
                      <a:spLocks/>
                    </p:cNvSpPr>
                    <p:nvPr/>
                  </p:nvSpPr>
                  <p:spPr bwMode="auto">
                    <a:xfrm>
                      <a:off x="4005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076" name="Group 118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grpSp>
                <p:nvGrpSpPr>
                  <p:cNvPr id="43151" name="Group 119"/>
                  <p:cNvGrpSpPr>
                    <a:grpSpLocks/>
                  </p:cNvGrpSpPr>
                  <p:nvPr/>
                </p:nvGrpSpPr>
                <p:grpSpPr bwMode="auto">
                  <a:xfrm>
                    <a:off x="4393" y="2921"/>
                    <a:ext cx="171" cy="213"/>
                    <a:chOff x="4393" y="2921"/>
                    <a:chExt cx="171" cy="213"/>
                  </a:xfrm>
                </p:grpSpPr>
                <p:sp>
                  <p:nvSpPr>
                    <p:cNvPr id="43158" name="Rectangle 12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159" name="Rectangle 12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393" y="2921"/>
                      <a:ext cx="17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152" name="Group 122"/>
                  <p:cNvGrpSpPr>
                    <a:grpSpLocks/>
                  </p:cNvGrpSpPr>
                  <p:nvPr/>
                </p:nvGrpSpPr>
                <p:grpSpPr bwMode="auto">
                  <a:xfrm>
                    <a:off x="4405" y="2935"/>
                    <a:ext cx="156" cy="151"/>
                    <a:chOff x="4405" y="2935"/>
                    <a:chExt cx="156" cy="151"/>
                  </a:xfrm>
                </p:grpSpPr>
                <p:sp>
                  <p:nvSpPr>
                    <p:cNvPr id="43156" name="Freeform 123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57" name="Freeform 124"/>
                    <p:cNvSpPr>
                      <a:spLocks/>
                    </p:cNvSpPr>
                    <p:nvPr/>
                  </p:nvSpPr>
                  <p:spPr bwMode="auto">
                    <a:xfrm>
                      <a:off x="4405" y="2935"/>
                      <a:ext cx="15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153" name="Group 125"/>
                  <p:cNvGrpSpPr>
                    <a:grpSpLocks/>
                  </p:cNvGrpSpPr>
                  <p:nvPr/>
                </p:nvGrpSpPr>
                <p:grpSpPr bwMode="auto">
                  <a:xfrm>
                    <a:off x="4427" y="3100"/>
                    <a:ext cx="105" cy="19"/>
                    <a:chOff x="4427" y="3100"/>
                    <a:chExt cx="105" cy="19"/>
                  </a:xfrm>
                </p:grpSpPr>
                <p:sp>
                  <p:nvSpPr>
                    <p:cNvPr id="43154" name="Freeform 126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55" name="Freeform 127"/>
                    <p:cNvSpPr>
                      <a:spLocks/>
                    </p:cNvSpPr>
                    <p:nvPr/>
                  </p:nvSpPr>
                  <p:spPr bwMode="auto">
                    <a:xfrm>
                      <a:off x="4427" y="3100"/>
                      <a:ext cx="105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grpSp>
              <p:nvGrpSpPr>
                <p:cNvPr id="43077" name="Group 128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grpSp>
                <p:nvGrpSpPr>
                  <p:cNvPr id="43142" name="Group 129"/>
                  <p:cNvGrpSpPr>
                    <a:grpSpLocks/>
                  </p:cNvGrpSpPr>
                  <p:nvPr/>
                </p:nvGrpSpPr>
                <p:grpSpPr bwMode="auto">
                  <a:xfrm>
                    <a:off x="4815" y="2921"/>
                    <a:ext cx="161" cy="213"/>
                    <a:chOff x="4815" y="2921"/>
                    <a:chExt cx="161" cy="213"/>
                  </a:xfrm>
                </p:grpSpPr>
                <p:sp>
                  <p:nvSpPr>
                    <p:cNvPr id="43149" name="Rectangle 130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solidFill>
                      <a:srgbClr val="FFFFFF"/>
                    </a:solidFill>
                    <a:ln>
                      <a:noFill/>
                    </a:ln>
                    <a:extLs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  <p:sp>
                  <p:nvSpPr>
                    <p:cNvPr id="43150" name="Rectangle 131"/>
                    <p:cNvSpPr>
                      <a:spLocks noChangeArrowheads="1"/>
                    </p:cNvSpPr>
                    <p:nvPr/>
                  </p:nvSpPr>
                  <p:spPr bwMode="auto">
                    <a:xfrm>
                      <a:off x="4815" y="2921"/>
                      <a:ext cx="161" cy="213"/>
                    </a:xfrm>
                    <a:prstGeom prst="rect">
                      <a:avLst/>
                    </a:prstGeom>
                    <a:noFill/>
                    <a:ln w="7938" cap="rnd">
                      <a:solidFill>
                        <a:srgbClr val="000000"/>
                      </a:solidFill>
                      <a:miter lim="800000"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pPr eaLnBrk="1" hangingPunct="1"/>
                      <a:endParaRPr lang="en-US">
                        <a:latin typeface="Candara" charset="0"/>
                      </a:endParaRPr>
                    </a:p>
                  </p:txBody>
                </p:sp>
              </p:grpSp>
              <p:grpSp>
                <p:nvGrpSpPr>
                  <p:cNvPr id="43143" name="Group 132"/>
                  <p:cNvGrpSpPr>
                    <a:grpSpLocks/>
                  </p:cNvGrpSpPr>
                  <p:nvPr/>
                </p:nvGrpSpPr>
                <p:grpSpPr bwMode="auto">
                  <a:xfrm>
                    <a:off x="4827" y="2935"/>
                    <a:ext cx="146" cy="151"/>
                    <a:chOff x="4827" y="2935"/>
                    <a:chExt cx="146" cy="151"/>
                  </a:xfrm>
                </p:grpSpPr>
                <p:sp>
                  <p:nvSpPr>
                    <p:cNvPr id="43147" name="Freeform 133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solidFill>
                      <a:srgbClr val="B2B2B2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48" name="Freeform 134"/>
                    <p:cNvSpPr>
                      <a:spLocks/>
                    </p:cNvSpPr>
                    <p:nvPr/>
                  </p:nvSpPr>
                  <p:spPr bwMode="auto">
                    <a:xfrm>
                      <a:off x="4827" y="2935"/>
                      <a:ext cx="146" cy="151"/>
                    </a:xfrm>
                    <a:custGeom>
                      <a:avLst/>
                      <a:gdLst>
                        <a:gd name="T0" fmla="*/ 0 w 691"/>
                        <a:gd name="T1" fmla="*/ 0 h 717"/>
                        <a:gd name="T2" fmla="*/ 0 w 691"/>
                        <a:gd name="T3" fmla="*/ 0 h 717"/>
                        <a:gd name="T4" fmla="*/ 0 w 691"/>
                        <a:gd name="T5" fmla="*/ 0 h 717"/>
                        <a:gd name="T6" fmla="*/ 0 w 691"/>
                        <a:gd name="T7" fmla="*/ 0 h 717"/>
                        <a:gd name="T8" fmla="*/ 0 w 691"/>
                        <a:gd name="T9" fmla="*/ 0 h 717"/>
                        <a:gd name="T10" fmla="*/ 0 w 691"/>
                        <a:gd name="T11" fmla="*/ 0 h 717"/>
                        <a:gd name="T12" fmla="*/ 0 w 691"/>
                        <a:gd name="T13" fmla="*/ 0 h 717"/>
                        <a:gd name="T14" fmla="*/ 0 w 691"/>
                        <a:gd name="T15" fmla="*/ 0 h 717"/>
                        <a:gd name="T16" fmla="*/ 0 w 691"/>
                        <a:gd name="T17" fmla="*/ 0 h 717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691"/>
                        <a:gd name="T28" fmla="*/ 0 h 717"/>
                        <a:gd name="T29" fmla="*/ 691 w 691"/>
                        <a:gd name="T30" fmla="*/ 717 h 717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691" h="717">
                          <a:moveTo>
                            <a:pt x="115" y="0"/>
                          </a:moveTo>
                          <a:cubicBezTo>
                            <a:pt x="51" y="0"/>
                            <a:pt x="0" y="52"/>
                            <a:pt x="0" y="116"/>
                          </a:cubicBezTo>
                          <a:lnTo>
                            <a:pt x="0" y="602"/>
                          </a:lnTo>
                          <a:cubicBezTo>
                            <a:pt x="0" y="665"/>
                            <a:pt x="51" y="717"/>
                            <a:pt x="115" y="717"/>
                          </a:cubicBezTo>
                          <a:lnTo>
                            <a:pt x="576" y="717"/>
                          </a:lnTo>
                          <a:cubicBezTo>
                            <a:pt x="640" y="717"/>
                            <a:pt x="691" y="665"/>
                            <a:pt x="691" y="602"/>
                          </a:cubicBezTo>
                          <a:lnTo>
                            <a:pt x="691" y="116"/>
                          </a:lnTo>
                          <a:cubicBezTo>
                            <a:pt x="691" y="52"/>
                            <a:pt x="640" y="0"/>
                            <a:pt x="576" y="0"/>
                          </a:cubicBezTo>
                          <a:lnTo>
                            <a:pt x="115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  <p:grpSp>
                <p:nvGrpSpPr>
                  <p:cNvPr id="43144" name="Group 135"/>
                  <p:cNvGrpSpPr>
                    <a:grpSpLocks/>
                  </p:cNvGrpSpPr>
                  <p:nvPr/>
                </p:nvGrpSpPr>
                <p:grpSpPr bwMode="auto">
                  <a:xfrm>
                    <a:off x="4849" y="3100"/>
                    <a:ext cx="102" cy="19"/>
                    <a:chOff x="4849" y="3100"/>
                    <a:chExt cx="102" cy="19"/>
                  </a:xfrm>
                </p:grpSpPr>
                <p:sp>
                  <p:nvSpPr>
                    <p:cNvPr id="43145" name="Freeform 136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solidFill>
                      <a:srgbClr val="FFFFFF"/>
                    </a:solidFill>
                    <a:ln w="0">
                      <a:solidFill>
                        <a:srgbClr val="000000"/>
                      </a:solidFill>
                      <a:round/>
                      <a:headEnd/>
                      <a:tailEnd/>
                    </a:ln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43146" name="Freeform 137"/>
                    <p:cNvSpPr>
                      <a:spLocks/>
                    </p:cNvSpPr>
                    <p:nvPr/>
                  </p:nvSpPr>
                  <p:spPr bwMode="auto">
                    <a:xfrm>
                      <a:off x="4849" y="3100"/>
                      <a:ext cx="102" cy="19"/>
                    </a:xfrm>
                    <a:custGeom>
                      <a:avLst/>
                      <a:gdLst>
                        <a:gd name="T0" fmla="*/ 0 w 483"/>
                        <a:gd name="T1" fmla="*/ 0 h 71"/>
                        <a:gd name="T2" fmla="*/ 0 w 483"/>
                        <a:gd name="T3" fmla="*/ 0 h 71"/>
                        <a:gd name="T4" fmla="*/ 0 w 483"/>
                        <a:gd name="T5" fmla="*/ 0 h 71"/>
                        <a:gd name="T6" fmla="*/ 0 w 483"/>
                        <a:gd name="T7" fmla="*/ 0 h 71"/>
                        <a:gd name="T8" fmla="*/ 0 w 483"/>
                        <a:gd name="T9" fmla="*/ 0 h 71"/>
                        <a:gd name="T10" fmla="*/ 0 w 483"/>
                        <a:gd name="T11" fmla="*/ 0 h 71"/>
                        <a:gd name="T12" fmla="*/ 0 w 483"/>
                        <a:gd name="T13" fmla="*/ 0 h 71"/>
                        <a:gd name="T14" fmla="*/ 0 w 483"/>
                        <a:gd name="T15" fmla="*/ 0 h 71"/>
                        <a:gd name="T16" fmla="*/ 0 w 483"/>
                        <a:gd name="T17" fmla="*/ 0 h 71"/>
                        <a:gd name="T18" fmla="*/ 0 60000 65536"/>
                        <a:gd name="T19" fmla="*/ 0 60000 65536"/>
                        <a:gd name="T20" fmla="*/ 0 60000 65536"/>
                        <a:gd name="T21" fmla="*/ 0 60000 65536"/>
                        <a:gd name="T22" fmla="*/ 0 60000 65536"/>
                        <a:gd name="T23" fmla="*/ 0 60000 65536"/>
                        <a:gd name="T24" fmla="*/ 0 60000 65536"/>
                        <a:gd name="T25" fmla="*/ 0 60000 65536"/>
                        <a:gd name="T26" fmla="*/ 0 60000 65536"/>
                        <a:gd name="T27" fmla="*/ 0 w 483"/>
                        <a:gd name="T28" fmla="*/ 0 h 71"/>
                        <a:gd name="T29" fmla="*/ 483 w 483"/>
                        <a:gd name="T30" fmla="*/ 71 h 71"/>
                      </a:gdLst>
                      <a:ahLst/>
                      <a:cxnLst>
                        <a:cxn ang="T18">
                          <a:pos x="T0" y="T1"/>
                        </a:cxn>
                        <a:cxn ang="T19">
                          <a:pos x="T2" y="T3"/>
                        </a:cxn>
                        <a:cxn ang="T20">
                          <a:pos x="T4" y="T5"/>
                        </a:cxn>
                        <a:cxn ang="T21">
                          <a:pos x="T6" y="T7"/>
                        </a:cxn>
                        <a:cxn ang="T22">
                          <a:pos x="T8" y="T9"/>
                        </a:cxn>
                        <a:cxn ang="T23">
                          <a:pos x="T10" y="T11"/>
                        </a:cxn>
                        <a:cxn ang="T24">
                          <a:pos x="T12" y="T13"/>
                        </a:cxn>
                        <a:cxn ang="T25">
                          <a:pos x="T14" y="T15"/>
                        </a:cxn>
                        <a:cxn ang="T26">
                          <a:pos x="T16" y="T17"/>
                        </a:cxn>
                      </a:cxnLst>
                      <a:rect l="T27" t="T28" r="T29" b="T30"/>
                      <a:pathLst>
                        <a:path w="483" h="71">
                          <a:moveTo>
                            <a:pt x="12" y="0"/>
                          </a:moveTo>
                          <a:cubicBezTo>
                            <a:pt x="5" y="0"/>
                            <a:pt x="0" y="5"/>
                            <a:pt x="0" y="12"/>
                          </a:cubicBezTo>
                          <a:lnTo>
                            <a:pt x="0" y="59"/>
                          </a:lnTo>
                          <a:cubicBezTo>
                            <a:pt x="0" y="65"/>
                            <a:pt x="5" y="71"/>
                            <a:pt x="12" y="71"/>
                          </a:cubicBezTo>
                          <a:lnTo>
                            <a:pt x="471" y="71"/>
                          </a:lnTo>
                          <a:cubicBezTo>
                            <a:pt x="478" y="71"/>
                            <a:pt x="483" y="65"/>
                            <a:pt x="483" y="59"/>
                          </a:cubicBezTo>
                          <a:lnTo>
                            <a:pt x="483" y="12"/>
                          </a:lnTo>
                          <a:cubicBezTo>
                            <a:pt x="483" y="5"/>
                            <a:pt x="478" y="0"/>
                            <a:pt x="471" y="0"/>
                          </a:cubicBezTo>
                          <a:lnTo>
                            <a:pt x="12" y="0"/>
                          </a:lnTo>
                          <a:close/>
                        </a:path>
                      </a:pathLst>
                    </a:custGeom>
                    <a:noFill/>
                    <a:ln w="7938" cap="rnd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</a:extLst>
                  </p:spPr>
                  <p:txBody>
                    <a:bodyPr lIns="91430" tIns="45716" rIns="91430" bIns="45716"/>
                    <a:lstStyle/>
                    <a:p>
                      <a:endParaRPr lang="en-US"/>
                    </a:p>
                  </p:txBody>
                </p:sp>
              </p:grpSp>
            </p:grpSp>
            <p:sp>
              <p:nvSpPr>
                <p:cNvPr id="43078" name="Line 138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079" name="Line 139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43080" name="Group 164"/>
                <p:cNvGrpSpPr>
                  <a:grpSpLocks/>
                </p:cNvGrpSpPr>
                <p:nvPr/>
              </p:nvGrpSpPr>
              <p:grpSpPr bwMode="auto">
                <a:xfrm>
                  <a:off x="69584" y="33815"/>
                  <a:ext cx="12006" cy="4586"/>
                  <a:chOff x="3927" y="2840"/>
                  <a:chExt cx="1270" cy="420"/>
                </a:xfrm>
              </p:grpSpPr>
              <p:sp>
                <p:nvSpPr>
                  <p:cNvPr id="43140" name="Rectangle 165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41" name="Rectangle 166"/>
                  <p:cNvSpPr>
                    <a:spLocks noChangeArrowheads="1"/>
                  </p:cNvSpPr>
                  <p:nvPr/>
                </p:nvSpPr>
                <p:spPr bwMode="auto">
                  <a:xfrm>
                    <a:off x="3927" y="2840"/>
                    <a:ext cx="1270" cy="420"/>
                  </a:xfrm>
                  <a:prstGeom prst="rect">
                    <a:avLst/>
                  </a:prstGeom>
                  <a:solidFill>
                    <a:srgbClr val="3399FF"/>
                  </a:solidFill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81" name="Group 167"/>
                <p:cNvGrpSpPr>
                  <a:grpSpLocks/>
                </p:cNvGrpSpPr>
                <p:nvPr/>
              </p:nvGrpSpPr>
              <p:grpSpPr bwMode="auto">
                <a:xfrm>
                  <a:off x="68089" y="31904"/>
                  <a:ext cx="13442" cy="1882"/>
                  <a:chOff x="3929" y="2669"/>
                  <a:chExt cx="1266" cy="172"/>
                </a:xfrm>
              </p:grpSpPr>
              <p:sp>
                <p:nvSpPr>
                  <p:cNvPr id="43138" name="Freeform 168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solidFill>
                    <a:srgbClr val="00000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39" name="Freeform 169"/>
                  <p:cNvSpPr>
                    <a:spLocks/>
                  </p:cNvSpPr>
                  <p:nvPr/>
                </p:nvSpPr>
                <p:spPr bwMode="auto">
                  <a:xfrm>
                    <a:off x="3929" y="2669"/>
                    <a:ext cx="1266" cy="172"/>
                  </a:xfrm>
                  <a:custGeom>
                    <a:avLst/>
                    <a:gdLst>
                      <a:gd name="T0" fmla="*/ 0 w 1266"/>
                      <a:gd name="T1" fmla="*/ 184 h 169"/>
                      <a:gd name="T2" fmla="*/ 1266 w 1266"/>
                      <a:gd name="T3" fmla="*/ 184 h 169"/>
                      <a:gd name="T4" fmla="*/ 1055 w 1266"/>
                      <a:gd name="T5" fmla="*/ 0 h 169"/>
                      <a:gd name="T6" fmla="*/ 211 w 1266"/>
                      <a:gd name="T7" fmla="*/ 0 h 169"/>
                      <a:gd name="T8" fmla="*/ 0 w 1266"/>
                      <a:gd name="T9" fmla="*/ 184 h 169"/>
                      <a:gd name="T10" fmla="*/ 0 60000 65536"/>
                      <a:gd name="T11" fmla="*/ 0 60000 65536"/>
                      <a:gd name="T12" fmla="*/ 0 60000 65536"/>
                      <a:gd name="T13" fmla="*/ 0 60000 65536"/>
                      <a:gd name="T14" fmla="*/ 0 60000 65536"/>
                      <a:gd name="T15" fmla="*/ 0 w 1266"/>
                      <a:gd name="T16" fmla="*/ 0 h 169"/>
                      <a:gd name="T17" fmla="*/ 1266 w 1266"/>
                      <a:gd name="T18" fmla="*/ 169 h 169"/>
                    </a:gdLst>
                    <a:ahLst/>
                    <a:cxnLst>
                      <a:cxn ang="T10">
                        <a:pos x="T0" y="T1"/>
                      </a:cxn>
                      <a:cxn ang="T11">
                        <a:pos x="T2" y="T3"/>
                      </a:cxn>
                      <a:cxn ang="T12">
                        <a:pos x="T4" y="T5"/>
                      </a:cxn>
                      <a:cxn ang="T13">
                        <a:pos x="T6" y="T7"/>
                      </a:cxn>
                      <a:cxn ang="T14">
                        <a:pos x="T8" y="T9"/>
                      </a:cxn>
                    </a:cxnLst>
                    <a:rect l="T15" t="T16" r="T17" b="T18"/>
                    <a:pathLst>
                      <a:path w="1266" h="169">
                        <a:moveTo>
                          <a:pt x="0" y="169"/>
                        </a:moveTo>
                        <a:lnTo>
                          <a:pt x="1266" y="169"/>
                        </a:lnTo>
                        <a:lnTo>
                          <a:pt x="1055" y="0"/>
                        </a:lnTo>
                        <a:lnTo>
                          <a:pt x="211" y="0"/>
                        </a:lnTo>
                        <a:lnTo>
                          <a:pt x="0" y="169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82" name="Group 170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sp>
                <p:nvSpPr>
                  <p:cNvPr id="43136" name="Rectangle 17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37" name="Rectangle 172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83" name="Group 173"/>
                <p:cNvGrpSpPr>
                  <a:grpSpLocks/>
                </p:cNvGrpSpPr>
                <p:nvPr/>
              </p:nvGrpSpPr>
              <p:grpSpPr bwMode="auto">
                <a:xfrm>
                  <a:off x="70168" y="34871"/>
                  <a:ext cx="1552" cy="1649"/>
                  <a:chOff x="3983" y="2938"/>
                  <a:chExt cx="146" cy="151"/>
                </a:xfrm>
              </p:grpSpPr>
              <p:sp>
                <p:nvSpPr>
                  <p:cNvPr id="43134" name="Freeform 17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35" name="Freeform 175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84" name="Group 176"/>
                <p:cNvGrpSpPr>
                  <a:grpSpLocks/>
                </p:cNvGrpSpPr>
                <p:nvPr/>
              </p:nvGrpSpPr>
              <p:grpSpPr bwMode="auto">
                <a:xfrm>
                  <a:off x="70402" y="36583"/>
                  <a:ext cx="1084" cy="182"/>
                  <a:chOff x="4005" y="3102"/>
                  <a:chExt cx="102" cy="17"/>
                </a:xfrm>
              </p:grpSpPr>
              <p:sp>
                <p:nvSpPr>
                  <p:cNvPr id="43132" name="Freeform 17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33" name="Freeform 178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85" name="Group 179"/>
                <p:cNvGrpSpPr>
                  <a:grpSpLocks/>
                </p:cNvGrpSpPr>
                <p:nvPr/>
              </p:nvGrpSpPr>
              <p:grpSpPr bwMode="auto">
                <a:xfrm>
                  <a:off x="70047" y="34691"/>
                  <a:ext cx="1775" cy="2324"/>
                  <a:chOff x="3971" y="2921"/>
                  <a:chExt cx="167" cy="213"/>
                </a:xfrm>
              </p:grpSpPr>
              <p:sp>
                <p:nvSpPr>
                  <p:cNvPr id="43130" name="Rectangle 180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31" name="Rectangle 181"/>
                  <p:cNvSpPr>
                    <a:spLocks noChangeArrowheads="1"/>
                  </p:cNvSpPr>
                  <p:nvPr/>
                </p:nvSpPr>
                <p:spPr bwMode="auto">
                  <a:xfrm>
                    <a:off x="3971" y="2921"/>
                    <a:ext cx="167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86" name="Group 182"/>
                <p:cNvGrpSpPr>
                  <a:grpSpLocks/>
                </p:cNvGrpSpPr>
                <p:nvPr/>
              </p:nvGrpSpPr>
              <p:grpSpPr bwMode="auto">
                <a:xfrm>
                  <a:off x="70168" y="34871"/>
                  <a:ext cx="1552" cy="1649"/>
                  <a:chOff x="3983" y="2938"/>
                  <a:chExt cx="146" cy="151"/>
                </a:xfrm>
              </p:grpSpPr>
              <p:sp>
                <p:nvSpPr>
                  <p:cNvPr id="43128" name="Freeform 183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29" name="Freeform 184"/>
                  <p:cNvSpPr>
                    <a:spLocks/>
                  </p:cNvSpPr>
                  <p:nvPr/>
                </p:nvSpPr>
                <p:spPr bwMode="auto">
                  <a:xfrm>
                    <a:off x="3983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87" name="Group 185"/>
                <p:cNvGrpSpPr>
                  <a:grpSpLocks/>
                </p:cNvGrpSpPr>
                <p:nvPr/>
              </p:nvGrpSpPr>
              <p:grpSpPr bwMode="auto">
                <a:xfrm>
                  <a:off x="70402" y="36583"/>
                  <a:ext cx="1084" cy="182"/>
                  <a:chOff x="4005" y="3102"/>
                  <a:chExt cx="102" cy="17"/>
                </a:xfrm>
              </p:grpSpPr>
              <p:sp>
                <p:nvSpPr>
                  <p:cNvPr id="43126" name="Freeform 186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27" name="Freeform 187"/>
                  <p:cNvSpPr>
                    <a:spLocks/>
                  </p:cNvSpPr>
                  <p:nvPr/>
                </p:nvSpPr>
                <p:spPr bwMode="auto">
                  <a:xfrm>
                    <a:off x="4005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88" name="Group 188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sp>
                <p:nvSpPr>
                  <p:cNvPr id="43124" name="Rectangle 18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25" name="Rectangle 190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89" name="Group 191"/>
                <p:cNvGrpSpPr>
                  <a:grpSpLocks/>
                </p:cNvGrpSpPr>
                <p:nvPr/>
              </p:nvGrpSpPr>
              <p:grpSpPr bwMode="auto">
                <a:xfrm>
                  <a:off x="74649" y="34871"/>
                  <a:ext cx="1552" cy="1649"/>
                  <a:chOff x="4405" y="2938"/>
                  <a:chExt cx="146" cy="151"/>
                </a:xfrm>
              </p:grpSpPr>
              <p:sp>
                <p:nvSpPr>
                  <p:cNvPr id="43122" name="Freeform 19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23" name="Freeform 193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0" name="Group 194"/>
                <p:cNvGrpSpPr>
                  <a:grpSpLocks/>
                </p:cNvGrpSpPr>
                <p:nvPr/>
              </p:nvGrpSpPr>
              <p:grpSpPr bwMode="auto">
                <a:xfrm>
                  <a:off x="74883" y="36583"/>
                  <a:ext cx="1084" cy="182"/>
                  <a:chOff x="4427" y="3102"/>
                  <a:chExt cx="102" cy="17"/>
                </a:xfrm>
              </p:grpSpPr>
              <p:sp>
                <p:nvSpPr>
                  <p:cNvPr id="43120" name="Freeform 19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21" name="Freeform 196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1" name="Group 197"/>
                <p:cNvGrpSpPr>
                  <a:grpSpLocks/>
                </p:cNvGrpSpPr>
                <p:nvPr/>
              </p:nvGrpSpPr>
              <p:grpSpPr bwMode="auto">
                <a:xfrm>
                  <a:off x="74515" y="34691"/>
                  <a:ext cx="1817" cy="2324"/>
                  <a:chOff x="4393" y="2921"/>
                  <a:chExt cx="171" cy="213"/>
                </a:xfrm>
              </p:grpSpPr>
              <p:sp>
                <p:nvSpPr>
                  <p:cNvPr id="43118" name="Rectangle 198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19" name="Rectangle 199"/>
                  <p:cNvSpPr>
                    <a:spLocks noChangeArrowheads="1"/>
                  </p:cNvSpPr>
                  <p:nvPr/>
                </p:nvSpPr>
                <p:spPr bwMode="auto">
                  <a:xfrm>
                    <a:off x="4393" y="2921"/>
                    <a:ext cx="17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92" name="Group 200"/>
                <p:cNvGrpSpPr>
                  <a:grpSpLocks/>
                </p:cNvGrpSpPr>
                <p:nvPr/>
              </p:nvGrpSpPr>
              <p:grpSpPr bwMode="auto">
                <a:xfrm>
                  <a:off x="74649" y="34871"/>
                  <a:ext cx="1552" cy="1649"/>
                  <a:chOff x="4405" y="2938"/>
                  <a:chExt cx="146" cy="151"/>
                </a:xfrm>
              </p:grpSpPr>
              <p:sp>
                <p:nvSpPr>
                  <p:cNvPr id="43116" name="Freeform 201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17" name="Freeform 202"/>
                  <p:cNvSpPr>
                    <a:spLocks/>
                  </p:cNvSpPr>
                  <p:nvPr/>
                </p:nvSpPr>
                <p:spPr bwMode="auto">
                  <a:xfrm>
                    <a:off x="4405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3" name="Group 203"/>
                <p:cNvGrpSpPr>
                  <a:grpSpLocks/>
                </p:cNvGrpSpPr>
                <p:nvPr/>
              </p:nvGrpSpPr>
              <p:grpSpPr bwMode="auto">
                <a:xfrm>
                  <a:off x="74883" y="36583"/>
                  <a:ext cx="1084" cy="182"/>
                  <a:chOff x="4427" y="3102"/>
                  <a:chExt cx="102" cy="17"/>
                </a:xfrm>
              </p:grpSpPr>
              <p:sp>
                <p:nvSpPr>
                  <p:cNvPr id="43114" name="Freeform 204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15" name="Freeform 205"/>
                  <p:cNvSpPr>
                    <a:spLocks/>
                  </p:cNvSpPr>
                  <p:nvPr/>
                </p:nvSpPr>
                <p:spPr bwMode="auto">
                  <a:xfrm>
                    <a:off x="4427" y="3102"/>
                    <a:ext cx="102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4" name="Group 206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sp>
                <p:nvSpPr>
                  <p:cNvPr id="43112" name="Rectangle 20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13" name="Rectangle 208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95" name="Group 209"/>
                <p:cNvGrpSpPr>
                  <a:grpSpLocks/>
                </p:cNvGrpSpPr>
                <p:nvPr/>
              </p:nvGrpSpPr>
              <p:grpSpPr bwMode="auto">
                <a:xfrm>
                  <a:off x="79130" y="34871"/>
                  <a:ext cx="1552" cy="1649"/>
                  <a:chOff x="4827" y="2938"/>
                  <a:chExt cx="146" cy="151"/>
                </a:xfrm>
              </p:grpSpPr>
              <p:sp>
                <p:nvSpPr>
                  <p:cNvPr id="43110" name="Freeform 21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11" name="Freeform 211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6" name="Group 212"/>
                <p:cNvGrpSpPr>
                  <a:grpSpLocks/>
                </p:cNvGrpSpPr>
                <p:nvPr/>
              </p:nvGrpSpPr>
              <p:grpSpPr bwMode="auto">
                <a:xfrm>
                  <a:off x="79368" y="36583"/>
                  <a:ext cx="1030" cy="182"/>
                  <a:chOff x="4849" y="3102"/>
                  <a:chExt cx="97" cy="17"/>
                </a:xfrm>
              </p:grpSpPr>
              <p:sp>
                <p:nvSpPr>
                  <p:cNvPr id="43108" name="Freeform 213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09" name="Freeform 214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7" name="Group 215"/>
                <p:cNvGrpSpPr>
                  <a:grpSpLocks/>
                </p:cNvGrpSpPr>
                <p:nvPr/>
              </p:nvGrpSpPr>
              <p:grpSpPr bwMode="auto">
                <a:xfrm>
                  <a:off x="78915" y="34691"/>
                  <a:ext cx="1708" cy="2324"/>
                  <a:chOff x="4815" y="2921"/>
                  <a:chExt cx="161" cy="213"/>
                </a:xfrm>
              </p:grpSpPr>
              <p:sp>
                <p:nvSpPr>
                  <p:cNvPr id="43106" name="Rectangle 216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solidFill>
                    <a:srgbClr val="FFFFFF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  <p:sp>
                <p:nvSpPr>
                  <p:cNvPr id="43107" name="Rectangle 217"/>
                  <p:cNvSpPr>
                    <a:spLocks noChangeArrowheads="1"/>
                  </p:cNvSpPr>
                  <p:nvPr/>
                </p:nvSpPr>
                <p:spPr bwMode="auto">
                  <a:xfrm>
                    <a:off x="4815" y="2921"/>
                    <a:ext cx="161" cy="213"/>
                  </a:xfrm>
                  <a:prstGeom prst="rect">
                    <a:avLst/>
                  </a:prstGeom>
                  <a:noFill/>
                  <a:ln w="7938" cap="rnd">
                    <a:solidFill>
                      <a:srgbClr val="000000"/>
                    </a:solidFill>
                    <a:miter lim="800000"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pPr eaLnBrk="1" hangingPunct="1"/>
                    <a:endParaRPr lang="en-US">
                      <a:latin typeface="Candara" charset="0"/>
                    </a:endParaRPr>
                  </a:p>
                </p:txBody>
              </p:sp>
            </p:grpSp>
            <p:grpSp>
              <p:nvGrpSpPr>
                <p:cNvPr id="43098" name="Group 218"/>
                <p:cNvGrpSpPr>
                  <a:grpSpLocks/>
                </p:cNvGrpSpPr>
                <p:nvPr/>
              </p:nvGrpSpPr>
              <p:grpSpPr bwMode="auto">
                <a:xfrm>
                  <a:off x="79130" y="34871"/>
                  <a:ext cx="1552" cy="1649"/>
                  <a:chOff x="4827" y="2938"/>
                  <a:chExt cx="146" cy="151"/>
                </a:xfrm>
              </p:grpSpPr>
              <p:sp>
                <p:nvSpPr>
                  <p:cNvPr id="43104" name="Freeform 219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solidFill>
                    <a:srgbClr val="B2B2B2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05" name="Freeform 220"/>
                  <p:cNvSpPr>
                    <a:spLocks/>
                  </p:cNvSpPr>
                  <p:nvPr/>
                </p:nvSpPr>
                <p:spPr bwMode="auto">
                  <a:xfrm>
                    <a:off x="4827" y="2938"/>
                    <a:ext cx="146" cy="151"/>
                  </a:xfrm>
                  <a:custGeom>
                    <a:avLst/>
                    <a:gdLst>
                      <a:gd name="T0" fmla="*/ 0 w 691"/>
                      <a:gd name="T1" fmla="*/ 0 h 717"/>
                      <a:gd name="T2" fmla="*/ 0 w 691"/>
                      <a:gd name="T3" fmla="*/ 0 h 717"/>
                      <a:gd name="T4" fmla="*/ 0 w 691"/>
                      <a:gd name="T5" fmla="*/ 0 h 717"/>
                      <a:gd name="T6" fmla="*/ 0 w 691"/>
                      <a:gd name="T7" fmla="*/ 0 h 717"/>
                      <a:gd name="T8" fmla="*/ 0 w 691"/>
                      <a:gd name="T9" fmla="*/ 0 h 717"/>
                      <a:gd name="T10" fmla="*/ 0 w 691"/>
                      <a:gd name="T11" fmla="*/ 0 h 717"/>
                      <a:gd name="T12" fmla="*/ 0 w 691"/>
                      <a:gd name="T13" fmla="*/ 0 h 717"/>
                      <a:gd name="T14" fmla="*/ 0 w 691"/>
                      <a:gd name="T15" fmla="*/ 0 h 717"/>
                      <a:gd name="T16" fmla="*/ 0 w 691"/>
                      <a:gd name="T17" fmla="*/ 0 h 717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691"/>
                      <a:gd name="T28" fmla="*/ 0 h 717"/>
                      <a:gd name="T29" fmla="*/ 691 w 691"/>
                      <a:gd name="T30" fmla="*/ 717 h 717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691" h="717">
                        <a:moveTo>
                          <a:pt x="115" y="0"/>
                        </a:moveTo>
                        <a:cubicBezTo>
                          <a:pt x="51" y="0"/>
                          <a:pt x="0" y="52"/>
                          <a:pt x="0" y="116"/>
                        </a:cubicBezTo>
                        <a:lnTo>
                          <a:pt x="0" y="602"/>
                        </a:lnTo>
                        <a:cubicBezTo>
                          <a:pt x="0" y="665"/>
                          <a:pt x="51" y="717"/>
                          <a:pt x="115" y="717"/>
                        </a:cubicBezTo>
                        <a:lnTo>
                          <a:pt x="576" y="717"/>
                        </a:lnTo>
                        <a:cubicBezTo>
                          <a:pt x="640" y="717"/>
                          <a:pt x="691" y="665"/>
                          <a:pt x="691" y="602"/>
                        </a:cubicBezTo>
                        <a:lnTo>
                          <a:pt x="691" y="116"/>
                        </a:lnTo>
                        <a:cubicBezTo>
                          <a:pt x="691" y="52"/>
                          <a:pt x="640" y="0"/>
                          <a:pt x="576" y="0"/>
                        </a:cubicBezTo>
                        <a:lnTo>
                          <a:pt x="115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43099" name="Group 221"/>
                <p:cNvGrpSpPr>
                  <a:grpSpLocks/>
                </p:cNvGrpSpPr>
                <p:nvPr/>
              </p:nvGrpSpPr>
              <p:grpSpPr bwMode="auto">
                <a:xfrm>
                  <a:off x="79368" y="36583"/>
                  <a:ext cx="1030" cy="182"/>
                  <a:chOff x="4849" y="3102"/>
                  <a:chExt cx="97" cy="17"/>
                </a:xfrm>
              </p:grpSpPr>
              <p:sp>
                <p:nvSpPr>
                  <p:cNvPr id="43102" name="Freeform 222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solidFill>
                    <a:srgbClr val="FFFFFF"/>
                  </a:solidFill>
                  <a:ln w="0">
                    <a:solidFill>
                      <a:srgbClr val="000000"/>
                    </a:solidFill>
                    <a:round/>
                    <a:headEnd/>
                    <a:tailEnd/>
                  </a:ln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  <p:sp>
                <p:nvSpPr>
                  <p:cNvPr id="43103" name="Freeform 573"/>
                  <p:cNvSpPr>
                    <a:spLocks/>
                  </p:cNvSpPr>
                  <p:nvPr/>
                </p:nvSpPr>
                <p:spPr bwMode="auto">
                  <a:xfrm>
                    <a:off x="4849" y="3102"/>
                    <a:ext cx="97" cy="17"/>
                  </a:xfrm>
                  <a:custGeom>
                    <a:avLst/>
                    <a:gdLst>
                      <a:gd name="T0" fmla="*/ 0 w 483"/>
                      <a:gd name="T1" fmla="*/ 0 h 71"/>
                      <a:gd name="T2" fmla="*/ 0 w 483"/>
                      <a:gd name="T3" fmla="*/ 0 h 71"/>
                      <a:gd name="T4" fmla="*/ 0 w 483"/>
                      <a:gd name="T5" fmla="*/ 0 h 71"/>
                      <a:gd name="T6" fmla="*/ 0 w 483"/>
                      <a:gd name="T7" fmla="*/ 0 h 71"/>
                      <a:gd name="T8" fmla="*/ 0 w 483"/>
                      <a:gd name="T9" fmla="*/ 0 h 71"/>
                      <a:gd name="T10" fmla="*/ 0 w 483"/>
                      <a:gd name="T11" fmla="*/ 0 h 71"/>
                      <a:gd name="T12" fmla="*/ 0 w 483"/>
                      <a:gd name="T13" fmla="*/ 0 h 71"/>
                      <a:gd name="T14" fmla="*/ 0 w 483"/>
                      <a:gd name="T15" fmla="*/ 0 h 71"/>
                      <a:gd name="T16" fmla="*/ 0 w 483"/>
                      <a:gd name="T17" fmla="*/ 0 h 71"/>
                      <a:gd name="T18" fmla="*/ 0 60000 65536"/>
                      <a:gd name="T19" fmla="*/ 0 60000 65536"/>
                      <a:gd name="T20" fmla="*/ 0 60000 65536"/>
                      <a:gd name="T21" fmla="*/ 0 60000 65536"/>
                      <a:gd name="T22" fmla="*/ 0 60000 65536"/>
                      <a:gd name="T23" fmla="*/ 0 60000 65536"/>
                      <a:gd name="T24" fmla="*/ 0 60000 65536"/>
                      <a:gd name="T25" fmla="*/ 0 60000 65536"/>
                      <a:gd name="T26" fmla="*/ 0 60000 65536"/>
                      <a:gd name="T27" fmla="*/ 0 w 483"/>
                      <a:gd name="T28" fmla="*/ 0 h 71"/>
                      <a:gd name="T29" fmla="*/ 483 w 483"/>
                      <a:gd name="T30" fmla="*/ 71 h 71"/>
                    </a:gdLst>
                    <a:ahLst/>
                    <a:cxnLst>
                      <a:cxn ang="T18">
                        <a:pos x="T0" y="T1"/>
                      </a:cxn>
                      <a:cxn ang="T19">
                        <a:pos x="T2" y="T3"/>
                      </a:cxn>
                      <a:cxn ang="T20">
                        <a:pos x="T4" y="T5"/>
                      </a:cxn>
                      <a:cxn ang="T21">
                        <a:pos x="T6" y="T7"/>
                      </a:cxn>
                      <a:cxn ang="T22">
                        <a:pos x="T8" y="T9"/>
                      </a:cxn>
                      <a:cxn ang="T23">
                        <a:pos x="T10" y="T11"/>
                      </a:cxn>
                      <a:cxn ang="T24">
                        <a:pos x="T12" y="T13"/>
                      </a:cxn>
                      <a:cxn ang="T25">
                        <a:pos x="T14" y="T15"/>
                      </a:cxn>
                      <a:cxn ang="T26">
                        <a:pos x="T16" y="T17"/>
                      </a:cxn>
                    </a:cxnLst>
                    <a:rect l="T27" t="T28" r="T29" b="T30"/>
                    <a:pathLst>
                      <a:path w="483" h="71">
                        <a:moveTo>
                          <a:pt x="12" y="0"/>
                        </a:moveTo>
                        <a:cubicBezTo>
                          <a:pt x="5" y="0"/>
                          <a:pt x="0" y="5"/>
                          <a:pt x="0" y="12"/>
                        </a:cubicBezTo>
                        <a:lnTo>
                          <a:pt x="0" y="59"/>
                        </a:lnTo>
                        <a:cubicBezTo>
                          <a:pt x="0" y="65"/>
                          <a:pt x="5" y="71"/>
                          <a:pt x="12" y="71"/>
                        </a:cubicBezTo>
                        <a:lnTo>
                          <a:pt x="471" y="71"/>
                        </a:lnTo>
                        <a:cubicBezTo>
                          <a:pt x="478" y="71"/>
                          <a:pt x="483" y="65"/>
                          <a:pt x="483" y="59"/>
                        </a:cubicBezTo>
                        <a:lnTo>
                          <a:pt x="483" y="12"/>
                        </a:lnTo>
                        <a:cubicBezTo>
                          <a:pt x="483" y="5"/>
                          <a:pt x="478" y="0"/>
                          <a:pt x="471" y="0"/>
                        </a:cubicBezTo>
                        <a:lnTo>
                          <a:pt x="12" y="0"/>
                        </a:lnTo>
                        <a:close/>
                      </a:path>
                    </a:pathLst>
                  </a:custGeom>
                  <a:noFill/>
                  <a:ln w="7938" cap="rnd">
                    <a:solidFill>
                      <a:srgbClr val="000000"/>
                    </a:solidFill>
                    <a:round/>
                    <a:headEnd/>
                    <a:tailEnd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</a:extLst>
                </p:spPr>
                <p:txBody>
                  <a:bodyPr lIns="91430" tIns="45716" rIns="91430" bIns="45716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43100" name="Line 224"/>
                <p:cNvSpPr>
                  <a:spLocks noChangeShapeType="1"/>
                </p:cNvSpPr>
                <p:nvPr/>
              </p:nvSpPr>
              <p:spPr bwMode="auto">
                <a:xfrm>
                  <a:off x="73185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43101" name="Line 225"/>
                <p:cNvSpPr>
                  <a:spLocks noChangeShapeType="1"/>
                </p:cNvSpPr>
                <p:nvPr/>
              </p:nvSpPr>
              <p:spPr bwMode="auto">
                <a:xfrm>
                  <a:off x="77659" y="33785"/>
                  <a:ext cx="15" cy="4588"/>
                </a:xfrm>
                <a:prstGeom prst="line">
                  <a:avLst/>
                </a:prstGeom>
                <a:noFill/>
                <a:ln w="7938" cap="rnd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pic>
            <p:nvPicPr>
              <p:cNvPr id="43073" name="Picture 363" descr="https://cdn3.iconfinder.com/data/icons/electronic-3/500/external_hardisk-128.png"/>
              <p:cNvPicPr>
                <a:picLocks noChangeAspect="1" noChangeArrowheads="1"/>
              </p:cNvPicPr>
              <p:nvPr/>
            </p:nvPicPr>
            <p:blipFill>
              <a:blip r:embed="rId8" cstate="email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31964" y="2536565"/>
                <a:ext cx="791125" cy="79112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cxnSp>
          <p:nvCxnSpPr>
            <p:cNvPr id="643" name="Straight Arrow Connector 642"/>
            <p:cNvCxnSpPr>
              <a:stCxn id="43065" idx="3"/>
            </p:cNvCxnSpPr>
            <p:nvPr/>
          </p:nvCxnSpPr>
          <p:spPr>
            <a:xfrm flipV="1">
              <a:off x="3869475" y="2866896"/>
              <a:ext cx="663572" cy="857281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4" name="Straight Arrow Connector 643"/>
            <p:cNvCxnSpPr>
              <a:stCxn id="43065" idx="3"/>
              <a:endCxn id="43172" idx="1"/>
            </p:cNvCxnSpPr>
            <p:nvPr/>
          </p:nvCxnSpPr>
          <p:spPr>
            <a:xfrm>
              <a:off x="3869475" y="3724177"/>
              <a:ext cx="655635" cy="379426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7" name="Straight Arrow Connector 646"/>
            <p:cNvCxnSpPr>
              <a:stCxn id="43065" idx="3"/>
              <a:endCxn id="43073" idx="1"/>
            </p:cNvCxnSpPr>
            <p:nvPr/>
          </p:nvCxnSpPr>
          <p:spPr>
            <a:xfrm>
              <a:off x="3869475" y="3724177"/>
              <a:ext cx="741359" cy="1897130"/>
            </a:xfrm>
            <a:prstGeom prst="straightConnector1">
              <a:avLst/>
            </a:prstGeom>
            <a:ln>
              <a:tailEnd type="arrow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3020" name="Picture 3"/>
          <p:cNvPicPr>
            <a:picLocks noChangeAspect="1"/>
          </p:cNvPicPr>
          <p:nvPr/>
        </p:nvPicPr>
        <p:blipFill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48250" y="2508251"/>
            <a:ext cx="317500" cy="1014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2" name="Rectangle 371"/>
          <p:cNvSpPr/>
          <p:nvPr/>
        </p:nvSpPr>
        <p:spPr>
          <a:xfrm>
            <a:off x="4470400" y="3530601"/>
            <a:ext cx="920749" cy="304800"/>
          </a:xfrm>
          <a:prstGeom prst="rect">
            <a:avLst/>
          </a:prstGeom>
          <a:ln/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lIns="91438" tIns="45719" rIns="91438" bIns="45719" anchor="ctr"/>
          <a:lstStyle/>
          <a:p>
            <a:pPr algn="ctr" eaLnBrk="1" hangingPunct="1">
              <a:defRPr/>
            </a:pPr>
            <a:r>
              <a:rPr lang="en-US" sz="1100" dirty="0" err="1" smtClean="0">
                <a:solidFill>
                  <a:srgbClr val="002060"/>
                </a:solidFill>
                <a:latin typeface="Candara" panose="020E0502030303020204" pitchFamily="34" charset="0"/>
              </a:rPr>
              <a:t>Instansi</a:t>
            </a:r>
            <a:r>
              <a:rPr lang="en-US" sz="1100" dirty="0" smtClean="0">
                <a:solidFill>
                  <a:srgbClr val="002060"/>
                </a:solidFill>
                <a:latin typeface="Candara" panose="020E0502030303020204" pitchFamily="34" charset="0"/>
              </a:rPr>
              <a:t> </a:t>
            </a:r>
            <a:r>
              <a:rPr lang="en-US" sz="1100" dirty="0" err="1" smtClean="0">
                <a:solidFill>
                  <a:srgbClr val="002060"/>
                </a:solidFill>
                <a:latin typeface="Candara" panose="020E0502030303020204" pitchFamily="34" charset="0"/>
              </a:rPr>
              <a:t>Daeraha</a:t>
            </a:r>
            <a:endParaRPr lang="en-US" sz="1100" dirty="0">
              <a:solidFill>
                <a:srgbClr val="002060"/>
              </a:solidFill>
              <a:latin typeface="Candara" panose="020E0502030303020204" pitchFamily="34" charset="0"/>
            </a:endParaRPr>
          </a:p>
        </p:txBody>
      </p:sp>
      <p:sp>
        <p:nvSpPr>
          <p:cNvPr id="43022" name="Text Box 270"/>
          <p:cNvSpPr txBox="1">
            <a:spLocks noChangeArrowheads="1"/>
          </p:cNvSpPr>
          <p:nvPr/>
        </p:nvSpPr>
        <p:spPr bwMode="auto">
          <a:xfrm>
            <a:off x="6110287" y="3403602"/>
            <a:ext cx="1122363" cy="601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1428" tIns="45715" rIns="91428" bIns="45715"/>
          <a:lstStyle>
            <a:lvl1pPr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eaLnBrk="1" hangingPunct="1"/>
            <a:r>
              <a:rPr lang="id-ID" sz="900" b="1" dirty="0">
                <a:solidFill>
                  <a:srgbClr val="0D0D0D"/>
                </a:solidFill>
                <a:latin typeface="Candara" charset="0"/>
                <a:ea typeface="MS PGothic" charset="0"/>
              </a:rPr>
              <a:t>SERVER SEKOLAH</a:t>
            </a:r>
          </a:p>
          <a:p>
            <a:pPr algn="ctr" eaLnBrk="1" hangingPunct="1"/>
            <a:r>
              <a:rPr lang="en-US" sz="900" b="1" dirty="0">
                <a:solidFill>
                  <a:srgbClr val="0D0D0D"/>
                </a:solidFill>
                <a:latin typeface="Candara" charset="0"/>
                <a:ea typeface="MS PGothic" charset="0"/>
              </a:rPr>
              <a:t> &amp; TAB SEKOLAH</a:t>
            </a:r>
            <a:r>
              <a:rPr lang="en-US" sz="900" b="1" dirty="0" smtClean="0">
                <a:solidFill>
                  <a:srgbClr val="0D0D0D"/>
                </a:solidFill>
                <a:latin typeface="Candara" charset="0"/>
                <a:ea typeface="MS PGothic" charset="0"/>
              </a:rPr>
              <a:t>/</a:t>
            </a:r>
            <a:r>
              <a:rPr lang="en-US" sz="900" b="1" dirty="0" err="1" smtClean="0">
                <a:solidFill>
                  <a:srgbClr val="0D0D0D"/>
                </a:solidFill>
                <a:latin typeface="Candara" charset="0"/>
                <a:ea typeface="MS PGothic" charset="0"/>
              </a:rPr>
              <a:t>Sekolah</a:t>
            </a:r>
            <a:endParaRPr lang="en-US" sz="900" dirty="0">
              <a:latin typeface="Candara" charset="0"/>
              <a:ea typeface="MS PGothic" charset="0"/>
            </a:endParaRPr>
          </a:p>
        </p:txBody>
      </p:sp>
      <p:pic>
        <p:nvPicPr>
          <p:cNvPr id="374" name="Content Placeholder 3"/>
          <p:cNvPicPr>
            <a:picLocks noChangeAspect="1"/>
          </p:cNvPicPr>
          <p:nvPr/>
        </p:nvPicPr>
        <p:blipFill>
          <a:blip r:embed="rId10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68851" y="3225801"/>
            <a:ext cx="1524000" cy="977657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16000" y="3850957"/>
            <a:ext cx="1862042" cy="400105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dirty="0" err="1" smtClean="0"/>
              <a:t>Instansi</a:t>
            </a:r>
            <a:r>
              <a:rPr lang="en-US" dirty="0" smtClean="0"/>
              <a:t> </a:t>
            </a:r>
            <a:r>
              <a:rPr lang="en-US" dirty="0" err="1" smtClean="0"/>
              <a:t>Innovatif</a:t>
            </a:r>
            <a:endParaRPr lang="en-US" dirty="0"/>
          </a:p>
        </p:txBody>
      </p:sp>
      <p:cxnSp>
        <p:nvCxnSpPr>
          <p:cNvPr id="375" name="Straight Arrow Connector 28675"/>
          <p:cNvCxnSpPr>
            <a:cxnSpLocks noChangeShapeType="1"/>
          </p:cNvCxnSpPr>
          <p:nvPr/>
        </p:nvCxnSpPr>
        <p:spPr bwMode="auto">
          <a:xfrm flipV="1">
            <a:off x="2281649" y="2717800"/>
            <a:ext cx="0" cy="609600"/>
          </a:xfrm>
          <a:prstGeom prst="straightConnector1">
            <a:avLst/>
          </a:prstGeom>
          <a:noFill/>
          <a:ln w="25400">
            <a:solidFill>
              <a:srgbClr val="4F81BD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377" name="Picture 363" descr="https://cdn3.iconfinder.com/data/icons/electronic-3/500/external_hardisk-128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41600" y="4648201"/>
            <a:ext cx="657184" cy="79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" name="Picture 363" descr="https://cdn3.iconfinder.com/data/icons/electronic-3/500/external_hardisk-128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27200" y="4648201"/>
            <a:ext cx="657184" cy="79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9" name="Picture 363" descr="https://cdn3.iconfinder.com/data/icons/electronic-3/500/external_hardisk-128.pn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5365" y="4648201"/>
            <a:ext cx="657185" cy="7910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0" name="TextBox 379"/>
          <p:cNvSpPr txBox="1"/>
          <p:nvPr/>
        </p:nvSpPr>
        <p:spPr>
          <a:xfrm>
            <a:off x="609601" y="5461001"/>
            <a:ext cx="100585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sz="1900" dirty="0"/>
              <a:t>Storage</a:t>
            </a:r>
          </a:p>
        </p:txBody>
      </p:sp>
      <p:sp>
        <p:nvSpPr>
          <p:cNvPr id="381" name="TextBox 380"/>
          <p:cNvSpPr txBox="1"/>
          <p:nvPr/>
        </p:nvSpPr>
        <p:spPr>
          <a:xfrm>
            <a:off x="1422400" y="5461001"/>
            <a:ext cx="1224767" cy="415494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sz="1900" dirty="0" err="1"/>
              <a:t>ePortfolio</a:t>
            </a:r>
            <a:endParaRPr lang="en-US" sz="1900" dirty="0"/>
          </a:p>
        </p:txBody>
      </p:sp>
      <p:sp>
        <p:nvSpPr>
          <p:cNvPr id="382" name="TextBox 381"/>
          <p:cNvSpPr txBox="1"/>
          <p:nvPr/>
        </p:nvSpPr>
        <p:spPr>
          <a:xfrm>
            <a:off x="2434745" y="5474573"/>
            <a:ext cx="954580" cy="707882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pPr algn="ctr"/>
            <a:r>
              <a:rPr lang="en-US" sz="1900" dirty="0"/>
              <a:t>Service</a:t>
            </a:r>
          </a:p>
          <a:p>
            <a:pPr algn="ctr"/>
            <a:r>
              <a:rPr lang="en-US" sz="1900" dirty="0"/>
              <a:t>M&amp;A</a:t>
            </a:r>
          </a:p>
        </p:txBody>
      </p:sp>
      <p:cxnSp>
        <p:nvCxnSpPr>
          <p:cNvPr id="387" name="Straight Arrow Connector 386"/>
          <p:cNvCxnSpPr/>
          <p:nvPr/>
        </p:nvCxnSpPr>
        <p:spPr bwMode="auto">
          <a:xfrm flipV="1">
            <a:off x="1117600" y="43434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9" name="Straight Arrow Connector 388"/>
          <p:cNvCxnSpPr/>
          <p:nvPr/>
        </p:nvCxnSpPr>
        <p:spPr bwMode="auto">
          <a:xfrm flipV="1">
            <a:off x="2032000" y="4241800"/>
            <a:ext cx="0" cy="4064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1" name="Straight Arrow Connector 390"/>
          <p:cNvCxnSpPr/>
          <p:nvPr/>
        </p:nvCxnSpPr>
        <p:spPr bwMode="auto">
          <a:xfrm flipH="1" flipV="1">
            <a:off x="2540000" y="4343400"/>
            <a:ext cx="304800" cy="304800"/>
          </a:xfrm>
          <a:prstGeom prst="straightConnector1">
            <a:avLst/>
          </a:prstGeom>
          <a:ln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7731768" y="1109107"/>
            <a:ext cx="3241032" cy="4555093"/>
          </a:xfrm>
          <a:prstGeom prst="rect">
            <a:avLst/>
          </a:prstGeom>
          <a:noFill/>
        </p:spPr>
        <p:txBody>
          <a:bodyPr wrap="none" lIns="121917" tIns="60958" rIns="121917" bIns="60958" rtlCol="0">
            <a:spAutoFit/>
          </a:bodyPr>
          <a:lstStyle/>
          <a:p>
            <a:r>
              <a:rPr lang="en-US" sz="3200" b="1" dirty="0" err="1"/>
              <a:t>Integrasi</a:t>
            </a:r>
            <a:r>
              <a:rPr lang="en-US" sz="3200" b="1" dirty="0"/>
              <a:t> </a:t>
            </a:r>
            <a:r>
              <a:rPr lang="en-US" sz="3200" b="1" dirty="0" err="1"/>
              <a:t>Layanan</a:t>
            </a:r>
            <a:endParaRPr lang="en-US" sz="3200" b="1" dirty="0"/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Hosting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Cloud Service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Storage 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Domain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Email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/>
              <a:t>Call Center</a:t>
            </a:r>
          </a:p>
          <a:p>
            <a:pPr marL="609585" indent="-609585">
              <a:buFont typeface="+mj-lt"/>
              <a:buAutoNum type="arabicPeriod"/>
            </a:pPr>
            <a:r>
              <a:rPr lang="en-US" sz="3200" dirty="0" err="1"/>
              <a:t>Vicon</a:t>
            </a:r>
            <a:endParaRPr lang="en-US" sz="3200" dirty="0"/>
          </a:p>
          <a:p>
            <a:pPr marL="609585" indent="-609585">
              <a:buFont typeface="+mj-lt"/>
              <a:buAutoNum type="arabicPeriod"/>
            </a:pPr>
            <a:r>
              <a:rPr lang="en-US" sz="3200" dirty="0" err="1"/>
              <a:t>Tenaga</a:t>
            </a:r>
            <a:r>
              <a:rPr lang="en-US" sz="3200" dirty="0"/>
              <a:t> </a:t>
            </a:r>
            <a:r>
              <a:rPr lang="en-US" sz="3200" dirty="0" err="1"/>
              <a:t>Ahli</a:t>
            </a:r>
            <a:endParaRPr lang="en-US" sz="3200" dirty="0"/>
          </a:p>
        </p:txBody>
      </p:sp>
      <p:sp>
        <p:nvSpPr>
          <p:cNvPr id="17" name="Rectangle 16"/>
          <p:cNvSpPr/>
          <p:nvPr/>
        </p:nvSpPr>
        <p:spPr>
          <a:xfrm>
            <a:off x="7721601" y="1"/>
            <a:ext cx="3734356" cy="1107996"/>
          </a:xfrm>
          <a:prstGeom prst="rect">
            <a:avLst/>
          </a:prstGeom>
        </p:spPr>
        <p:txBody>
          <a:bodyPr wrap="none" lIns="121917" tIns="60958" rIns="121917" bIns="60958">
            <a:spAutoFit/>
          </a:bodyPr>
          <a:lstStyle/>
          <a:p>
            <a:r>
              <a:rPr lang="en-US" sz="6400" b="1" dirty="0">
                <a:solidFill>
                  <a:srgbClr val="FF0000"/>
                </a:solidFill>
              </a:rPr>
              <a:t>99.5% SLA</a:t>
            </a:r>
          </a:p>
        </p:txBody>
      </p:sp>
      <p:cxnSp>
        <p:nvCxnSpPr>
          <p:cNvPr id="403" name="Straight Arrow Connector 28677"/>
          <p:cNvCxnSpPr>
            <a:cxnSpLocks noChangeShapeType="1"/>
          </p:cNvCxnSpPr>
          <p:nvPr/>
        </p:nvCxnSpPr>
        <p:spPr bwMode="auto">
          <a:xfrm>
            <a:off x="2641600" y="584200"/>
            <a:ext cx="2641600" cy="203200"/>
          </a:xfrm>
          <a:prstGeom prst="straightConnector1">
            <a:avLst/>
          </a:prstGeom>
          <a:noFill/>
          <a:ln w="25400">
            <a:solidFill>
              <a:srgbClr val="4F81BD"/>
            </a:solidFill>
            <a:round/>
            <a:headEnd/>
            <a:tailEnd type="arrow" w="med" len="med"/>
          </a:ln>
          <a:effectLst>
            <a:outerShdw blurRad="63500"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494009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b="1" dirty="0" err="1" smtClean="0"/>
              <a:t>Saatnya</a:t>
            </a:r>
            <a:r>
              <a:rPr lang="en-US" b="1" dirty="0" smtClean="0"/>
              <a:t> </a:t>
            </a:r>
            <a:r>
              <a:rPr lang="en-US" b="1" dirty="0" err="1" smtClean="0"/>
              <a:t>mendaftar</a:t>
            </a:r>
            <a:r>
              <a:rPr lang="en-US" b="1" dirty="0" smtClean="0"/>
              <a:t> di </a:t>
            </a:r>
            <a:br>
              <a:rPr lang="en-US" b="1" dirty="0" smtClean="0"/>
            </a:br>
            <a:r>
              <a:rPr lang="en-US" b="1" dirty="0" err="1" smtClean="0"/>
              <a:t>Rumah</a:t>
            </a:r>
            <a:r>
              <a:rPr lang="en-US" b="1" dirty="0" smtClean="0"/>
              <a:t> </a:t>
            </a:r>
            <a:r>
              <a:rPr lang="en-US" b="1" dirty="0" err="1" smtClean="0"/>
              <a:t>Belajar</a:t>
            </a:r>
            <a:r>
              <a:rPr lang="en-US" b="1" dirty="0" smtClean="0"/>
              <a:t> &amp; </a:t>
            </a:r>
            <a:r>
              <a:rPr lang="en-US" b="1" dirty="0" err="1" smtClean="0"/>
              <a:t>Simpatik</a:t>
            </a:r>
            <a:endParaRPr lang="en-US" b="1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831850" y="4928135"/>
            <a:ext cx="10515600" cy="1500187"/>
          </a:xfrm>
        </p:spPr>
        <p:txBody>
          <a:bodyPr/>
          <a:lstStyle/>
          <a:p>
            <a:pPr marL="457200" indent="-457200">
              <a:buAutoNum type="arabicPeriod"/>
            </a:pPr>
            <a:r>
              <a:rPr lang="en-US" dirty="0" err="1" smtClean="0"/>
              <a:t>Buka</a:t>
            </a:r>
            <a:r>
              <a:rPr lang="en-US" dirty="0" smtClean="0"/>
              <a:t> </a:t>
            </a:r>
            <a:r>
              <a:rPr lang="en-US" dirty="0" smtClean="0">
                <a:hlinkClick r:id="rId2"/>
              </a:rPr>
              <a:t>https://belajar.kemdikbud.go.id</a:t>
            </a:r>
            <a:endParaRPr lang="en-US" dirty="0" smtClean="0"/>
          </a:p>
          <a:p>
            <a:pPr marL="457200" indent="-457200">
              <a:buAutoNum type="arabicPeriod"/>
            </a:pPr>
            <a:r>
              <a:rPr lang="en-US" dirty="0" err="1" smtClean="0"/>
              <a:t>Buka</a:t>
            </a:r>
            <a:r>
              <a:rPr lang="en-US" dirty="0" smtClean="0"/>
              <a:t> </a:t>
            </a:r>
            <a:r>
              <a:rPr lang="en-US" dirty="0" smtClean="0">
                <a:hlinkClick r:id="rId3"/>
              </a:rPr>
              <a:t>https://belajar.kemdikbud.go.id/pelatihan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552905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www.youtube.com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watch?v</a:t>
            </a:r>
            <a:r>
              <a:rPr lang="en-US" dirty="0">
                <a:hlinkClick r:id="rId2"/>
              </a:rPr>
              <a:t>=</a:t>
            </a:r>
            <a:r>
              <a:rPr lang="en-US" dirty="0" smtClean="0">
                <a:hlinkClick r:id="rId2"/>
              </a:rPr>
              <a:t>kL9U_aTSr7c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Video Tutorial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480515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5306590"/>
            <a:ext cx="10363200" cy="1014957"/>
          </a:xfrm>
        </p:spPr>
        <p:txBody>
          <a:bodyPr/>
          <a:lstStyle/>
          <a:p>
            <a:r>
              <a:rPr lang="en-US" dirty="0" err="1" smtClean="0"/>
              <a:t>Sahabat</a:t>
            </a:r>
            <a:r>
              <a:rPr lang="en-US" dirty="0" smtClean="0"/>
              <a:t> </a:t>
            </a:r>
            <a:r>
              <a:rPr lang="en-US" dirty="0" err="1" smtClean="0"/>
              <a:t>rumah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0625" y="5034680"/>
            <a:ext cx="10363200" cy="477392"/>
          </a:xfrm>
        </p:spPr>
        <p:txBody>
          <a:bodyPr>
            <a:normAutofit/>
          </a:bodyPr>
          <a:lstStyle/>
          <a:p>
            <a:r>
              <a:rPr lang="en-US" dirty="0" err="1" smtClean="0"/>
              <a:t>Siapa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? </a:t>
            </a:r>
            <a:r>
              <a:rPr lang="en-US" dirty="0" err="1"/>
              <a:t>D</a:t>
            </a:r>
            <a:r>
              <a:rPr lang="en-US" dirty="0" err="1" smtClean="0"/>
              <a:t>imana</a:t>
            </a:r>
            <a:r>
              <a:rPr lang="en-US" dirty="0" smtClean="0"/>
              <a:t> </a:t>
            </a:r>
            <a:r>
              <a:rPr lang="en-US" dirty="0" err="1" smtClean="0"/>
              <a:t>saja</a:t>
            </a:r>
            <a:r>
              <a:rPr lang="en-US" dirty="0" smtClean="0"/>
              <a:t>?</a:t>
            </a:r>
            <a:endParaRPr lang="en-US" dirty="0"/>
          </a:p>
        </p:txBody>
      </p:sp>
      <p:pic>
        <p:nvPicPr>
          <p:cNvPr id="5" name="Picture 4" descr="logo rumbel fix.jp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6953" y="1375834"/>
            <a:ext cx="10788841" cy="27728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12469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www.youtube.com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watch?v</a:t>
            </a:r>
            <a:r>
              <a:rPr lang="en-US" dirty="0">
                <a:hlinkClick r:id="rId2"/>
              </a:rPr>
              <a:t>=</a:t>
            </a:r>
            <a:r>
              <a:rPr lang="en-US" dirty="0" err="1">
                <a:hlinkClick r:id="rId2"/>
              </a:rPr>
              <a:t>r_EyiijpNYs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Fitur</a:t>
            </a:r>
            <a:r>
              <a:rPr lang="en-US" dirty="0" smtClean="0"/>
              <a:t> </a:t>
            </a:r>
            <a:r>
              <a:rPr lang="en-US" dirty="0" err="1" smtClean="0"/>
              <a:t>Sumber</a:t>
            </a:r>
            <a:r>
              <a:rPr lang="en-US" dirty="0" smtClean="0"/>
              <a:t> </a:t>
            </a:r>
            <a:r>
              <a:rPr lang="en-US" dirty="0" err="1" smtClean="0"/>
              <a:t>Belajar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432742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www.youtube.com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watch?v</a:t>
            </a:r>
            <a:r>
              <a:rPr lang="en-US" dirty="0">
                <a:hlinkClick r:id="rId2"/>
              </a:rPr>
              <a:t>=tW37WVMJ5qU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Fitur</a:t>
            </a:r>
            <a:r>
              <a:rPr lang="en-US" dirty="0" smtClean="0"/>
              <a:t> Lab Maya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163508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https://</a:t>
            </a:r>
            <a:r>
              <a:rPr lang="en-US" dirty="0" err="1">
                <a:hlinkClick r:id="rId2"/>
              </a:rPr>
              <a:t>belajar.kemdikbud.go.id</a:t>
            </a:r>
            <a:r>
              <a:rPr lang="en-US" dirty="0">
                <a:hlinkClick r:id="rId2"/>
              </a:rPr>
              <a:t>/</a:t>
            </a:r>
            <a:r>
              <a:rPr lang="en-US" dirty="0" err="1">
                <a:hlinkClick r:id="rId2"/>
              </a:rPr>
              <a:t>Pelatihan</a:t>
            </a:r>
            <a:r>
              <a:rPr lang="en-US" dirty="0">
                <a:hlinkClick r:id="rId2"/>
              </a:rPr>
              <a:t>/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Fitus</a:t>
            </a:r>
            <a:r>
              <a:rPr lang="en-US" dirty="0" smtClean="0"/>
              <a:t> </a:t>
            </a:r>
            <a:r>
              <a:rPr lang="en-US" dirty="0" err="1" smtClean="0"/>
              <a:t>Aplikasi</a:t>
            </a:r>
            <a:r>
              <a:rPr lang="en-US" dirty="0" smtClean="0"/>
              <a:t> </a:t>
            </a:r>
            <a:r>
              <a:rPr lang="en-US" dirty="0" err="1" smtClean="0"/>
              <a:t>Simpatik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001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9" name="Chart 158"/>
          <p:cNvGraphicFramePr/>
          <p:nvPr>
            <p:extLst>
              <p:ext uri="{D42A27DB-BD31-4B8C-83A1-F6EECF244321}">
                <p14:modId xmlns:p14="http://schemas.microsoft.com/office/powerpoint/2010/main" val="2876099762"/>
              </p:ext>
            </p:extLst>
          </p:nvPr>
        </p:nvGraphicFramePr>
        <p:xfrm>
          <a:off x="-38363" y="4226541"/>
          <a:ext cx="12192000" cy="2801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847" y="8117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>
                <a:solidFill>
                  <a:srgbClr val="000000"/>
                </a:solidFill>
              </a:rPr>
              <a:t>Sebaran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Sekolah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Sahabat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Rumah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Belajar</a:t>
            </a:r>
            <a:r>
              <a:rPr lang="en-US" sz="3600" dirty="0">
                <a:solidFill>
                  <a:srgbClr val="000000"/>
                </a:solidFill>
              </a:rPr>
              <a:t> 2016</a:t>
            </a:r>
            <a:endParaRPr lang="id-ID" sz="36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170531" y="651007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446977" y="1229835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87049" y="176713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99105" y="2093931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82831" y="2199179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70981" y="2962951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850783" y="273027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67073" y="251555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559560" y="3235631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79263" y="316362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639303" y="356733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212976" y="4139950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531656" y="409972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3024000" y="3955711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719423" y="414339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923979" y="4367695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439503" y="4315751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225993" y="4431429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744104" y="4575443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4057671" y="2534082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91904" y="306071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83107" y="322004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519936" y="155110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168056" y="287559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320456" y="352366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644224" y="215551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364304" y="208350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508328" y="313528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516456" y="2875591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460648" y="381169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848528" y="33534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10024809" y="24341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181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874355" y="35484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206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904312" y="16214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158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78004" y="14031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318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662688" y="16951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427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852160" y="2082275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302648" y="232010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355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62104" y="271102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464152" y="37687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308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7032104" y="335130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735960" y="37833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1223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735960" y="31352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246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159896" y="22711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580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736008" y="205516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96000" y="118761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367808" y="27032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381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83832" y="34953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969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81384" y="218457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860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950720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477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231904" y="4920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523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655840" y="39127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4076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91112" y="4743702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779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90280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6794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99099" y="36247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1850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98192" y="46328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3893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919536" y="43448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1346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847528" y="38407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730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359696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361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343472" y="35527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587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623392" y="29912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282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855640" y="24152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731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83632" y="18245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728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91344" y="22711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915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2063552" y="14790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963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559496" y="11190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1212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911424" y="7444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1231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442880" y="764950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158632" y="50732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1246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827812" y="4502871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054223" y="1133723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1949" y="2297765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49992" y="1493823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76000" y="1838838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61455" y="2431591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3067" y="2996698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47528" y="3581490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1271" y="3862547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54423" y="3279391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32271" y="4354721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657640" y="4653621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25792" y="3659749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21736" y="4784998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85107" y="3510047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66425" y="2196042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87084" y="2722881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414956" y="1191463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74696" y="2285851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92332" y="3927001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2204" y="4762826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20257" y="4935543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4780" y="3157543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35520" y="3799895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90088" y="5087943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437160" y="4783121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823695" y="2330941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49104" y="1709831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52192" y="1417775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78600" y="3798019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405811" y="1645325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75129" y="3555702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50543" y="2444531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61648" y="3371883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398284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7184" y="22624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/>
              <a:t>Sebaran</a:t>
            </a:r>
            <a:r>
              <a:rPr lang="en-US" sz="3600" dirty="0"/>
              <a:t> Data Guru di </a:t>
            </a:r>
            <a:r>
              <a:rPr lang="en-US" sz="3600" dirty="0" err="1"/>
              <a:t>Rumah</a:t>
            </a:r>
            <a:r>
              <a:rPr lang="en-US" sz="3600" dirty="0"/>
              <a:t> </a:t>
            </a:r>
            <a:r>
              <a:rPr lang="en-US" sz="3600" dirty="0" err="1"/>
              <a:t>Belajar</a:t>
            </a:r>
            <a:r>
              <a:rPr lang="en-US" sz="3600" dirty="0"/>
              <a:t> 2016</a:t>
            </a:r>
            <a:endParaRPr lang="id-ID" sz="36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58941" y="1844824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386583" y="2237947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26655" y="277524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38711" y="3102043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22437" y="3207291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810588" y="3971063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790389" y="373838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106679" y="352366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499167" y="4243743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18868" y="417173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578908" y="457544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52583" y="5148062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471263" y="510783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2963607" y="4963823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659028" y="51515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863585" y="5375807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379108" y="5323863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165599" y="5439541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683711" y="5583555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3997277" y="3542194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31511" y="4068823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22712" y="4228159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459543" y="2559219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107663" y="3883703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260063" y="453177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583831" y="3163623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303911" y="309161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447935" y="414339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456063" y="3883703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400255" y="48198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788135" y="43615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961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9964415" y="344224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813961" y="45565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384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843919" y="26296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293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17611" y="241122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455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483049" y="2703235"/>
            <a:ext cx="848703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2813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91767" y="3090387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242255" y="332821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541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701711" y="3719139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403759" y="47768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440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971711" y="4359419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565063" y="4791467"/>
            <a:ext cx="839960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1730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675567" y="414339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523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099501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1954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675615" y="306327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35607" y="219572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80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307415" y="37113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529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23439" y="45034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1581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20991" y="31926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1057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890327" y="578497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701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171511" y="59289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455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595447" y="4920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5425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30719" y="5751814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901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39263" y="5784975"/>
            <a:ext cx="854765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11372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38705" y="46328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1545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37799" y="56409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4583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859143" y="53529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2095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787135" y="48488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1202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299303" y="42874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635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283079" y="45608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681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562999" y="39993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424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795247" y="34233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1301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23239" y="283264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2175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30951" y="327929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2892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2003159" y="248721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1454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499103" y="21271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2450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851031" y="17525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4376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82487" y="1773062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098239" y="60813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2209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767419" y="5510983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93828" y="2141835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21555" y="3305877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489599" y="2501935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15607" y="2846950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01061" y="3439703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72672" y="4004810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87135" y="4589602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90876" y="4870659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94028" y="4287503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71876" y="5362833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97247" y="5661733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43332" y="4648279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9840" y="5793110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24712" y="4518159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106031" y="3204154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26691" y="3730993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54563" y="2199575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14303" y="3293963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31939" y="4935113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61811" y="5770938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59863" y="5943655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4387" y="4165655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75127" y="4808007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2295" y="6096055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76767" y="5791233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63300" y="3339053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88711" y="2717943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91799" y="2425887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18207" y="4806131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45417" y="2653437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14735" y="4563814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0149" y="3452643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301255" y="4379995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610493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-14847" y="8117"/>
            <a:ext cx="9937104" cy="742080"/>
          </a:xfrm>
        </p:spPr>
        <p:txBody>
          <a:bodyPr>
            <a:normAutofit/>
          </a:bodyPr>
          <a:lstStyle/>
          <a:p>
            <a:pPr algn="l"/>
            <a:r>
              <a:rPr lang="en-US" sz="3600" dirty="0" err="1">
                <a:solidFill>
                  <a:srgbClr val="000000"/>
                </a:solidFill>
              </a:rPr>
              <a:t>Sebaran</a:t>
            </a:r>
            <a:r>
              <a:rPr lang="en-US" sz="3600" dirty="0">
                <a:solidFill>
                  <a:srgbClr val="000000"/>
                </a:solidFill>
              </a:rPr>
              <a:t> Data </a:t>
            </a:r>
            <a:r>
              <a:rPr lang="en-US" sz="3600" dirty="0" err="1">
                <a:solidFill>
                  <a:srgbClr val="000000"/>
                </a:solidFill>
              </a:rPr>
              <a:t>Siswa</a:t>
            </a:r>
            <a:r>
              <a:rPr lang="en-US" sz="3600" dirty="0">
                <a:solidFill>
                  <a:srgbClr val="000000"/>
                </a:solidFill>
              </a:rPr>
              <a:t> di </a:t>
            </a:r>
            <a:r>
              <a:rPr lang="en-US" sz="3600" dirty="0" err="1">
                <a:solidFill>
                  <a:srgbClr val="000000"/>
                </a:solidFill>
              </a:rPr>
              <a:t>Rumah</a:t>
            </a:r>
            <a:r>
              <a:rPr lang="en-US" sz="3600" dirty="0">
                <a:solidFill>
                  <a:srgbClr val="000000"/>
                </a:solidFill>
              </a:rPr>
              <a:t> </a:t>
            </a:r>
            <a:r>
              <a:rPr lang="en-US" sz="3600" dirty="0" err="1">
                <a:solidFill>
                  <a:srgbClr val="000000"/>
                </a:solidFill>
              </a:rPr>
              <a:t>Belajar</a:t>
            </a:r>
            <a:r>
              <a:rPr lang="en-US" sz="3600" dirty="0">
                <a:solidFill>
                  <a:srgbClr val="000000"/>
                </a:solidFill>
              </a:rPr>
              <a:t> 2016</a:t>
            </a:r>
            <a:endParaRPr lang="id-ID" sz="3600" dirty="0">
              <a:solidFill>
                <a:srgbClr val="000000"/>
              </a:solidFill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2959" t="6680" r="4019" b="10492"/>
          <a:stretch/>
        </p:blipFill>
        <p:spPr>
          <a:xfrm>
            <a:off x="43512" y="1841016"/>
            <a:ext cx="12229747" cy="4680520"/>
          </a:xfrm>
          <a:prstGeom prst="rect">
            <a:avLst/>
          </a:prstGeom>
          <a:ln w="9525"/>
        </p:spPr>
      </p:pic>
      <p:sp>
        <p:nvSpPr>
          <p:cNvPr id="29" name="Rounded Rectangle 28"/>
          <p:cNvSpPr/>
          <p:nvPr/>
        </p:nvSpPr>
        <p:spPr>
          <a:xfrm>
            <a:off x="371153" y="2234139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ACEH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37" name="Rounded Rectangle 36"/>
          <p:cNvSpPr/>
          <p:nvPr/>
        </p:nvSpPr>
        <p:spPr>
          <a:xfrm>
            <a:off x="911225" y="277143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2" name="Rounded Rectangle 41"/>
          <p:cNvSpPr/>
          <p:nvPr/>
        </p:nvSpPr>
        <p:spPr>
          <a:xfrm>
            <a:off x="1523281" y="3098235"/>
            <a:ext cx="324000" cy="105248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RIAU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48" name="Rounded Rectangle 47"/>
          <p:cNvSpPr/>
          <p:nvPr/>
        </p:nvSpPr>
        <p:spPr>
          <a:xfrm>
            <a:off x="2207007" y="3203483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KEPRI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3" name="Rounded Rectangle 52"/>
          <p:cNvSpPr/>
          <p:nvPr/>
        </p:nvSpPr>
        <p:spPr>
          <a:xfrm>
            <a:off x="2795157" y="3967255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BABEL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58" name="Rounded Rectangle 57"/>
          <p:cNvSpPr/>
          <p:nvPr/>
        </p:nvSpPr>
        <p:spPr>
          <a:xfrm>
            <a:off x="1774959" y="373457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JAMBI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3" name="Rounded Rectangle 62"/>
          <p:cNvSpPr/>
          <p:nvPr/>
        </p:nvSpPr>
        <p:spPr>
          <a:xfrm>
            <a:off x="1091249" y="351985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68" name="Rounded Rectangle 67"/>
          <p:cNvSpPr/>
          <p:nvPr/>
        </p:nvSpPr>
        <p:spPr>
          <a:xfrm>
            <a:off x="1483736" y="4239935"/>
            <a:ext cx="57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BENGKULU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4" name="Rounded Rectangle 73"/>
          <p:cNvSpPr/>
          <p:nvPr/>
        </p:nvSpPr>
        <p:spPr>
          <a:xfrm>
            <a:off x="2203439" y="416792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SUMSEL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79" name="Rounded Rectangle 78"/>
          <p:cNvSpPr/>
          <p:nvPr/>
        </p:nvSpPr>
        <p:spPr>
          <a:xfrm>
            <a:off x="2563479" y="457163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LAMPUNG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4" name="Rounded Rectangle 83"/>
          <p:cNvSpPr/>
          <p:nvPr/>
        </p:nvSpPr>
        <p:spPr>
          <a:xfrm>
            <a:off x="3137152" y="5144254"/>
            <a:ext cx="396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86" name="Rounded Rectangle 85"/>
          <p:cNvSpPr/>
          <p:nvPr/>
        </p:nvSpPr>
        <p:spPr>
          <a:xfrm>
            <a:off x="2455832" y="5104031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BANTEN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5" name="Rounded Rectangle 94"/>
          <p:cNvSpPr/>
          <p:nvPr/>
        </p:nvSpPr>
        <p:spPr>
          <a:xfrm>
            <a:off x="2948176" y="4960015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DKI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99" name="Rounded Rectangle 98"/>
          <p:cNvSpPr/>
          <p:nvPr/>
        </p:nvSpPr>
        <p:spPr>
          <a:xfrm>
            <a:off x="3643599" y="514769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4" name="Rounded Rectangle 103"/>
          <p:cNvSpPr/>
          <p:nvPr/>
        </p:nvSpPr>
        <p:spPr>
          <a:xfrm>
            <a:off x="3848155" y="5371999"/>
            <a:ext cx="25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DIY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06" name="Rounded Rectangle 105"/>
          <p:cNvSpPr/>
          <p:nvPr/>
        </p:nvSpPr>
        <p:spPr>
          <a:xfrm>
            <a:off x="4363679" y="5320055"/>
            <a:ext cx="36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JATIM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11" name="Rounded Rectangle 110"/>
          <p:cNvSpPr/>
          <p:nvPr/>
        </p:nvSpPr>
        <p:spPr>
          <a:xfrm>
            <a:off x="5150169" y="5435733"/>
            <a:ext cx="288000" cy="94313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BALI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1" name="Rounded Rectangle 120"/>
          <p:cNvSpPr/>
          <p:nvPr/>
        </p:nvSpPr>
        <p:spPr>
          <a:xfrm>
            <a:off x="6668280" y="5579747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26" name="Rounded Rectangle 125"/>
          <p:cNvSpPr/>
          <p:nvPr/>
        </p:nvSpPr>
        <p:spPr>
          <a:xfrm>
            <a:off x="3981847" y="3538386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1" name="Rounded Rectangle 130"/>
          <p:cNvSpPr/>
          <p:nvPr/>
        </p:nvSpPr>
        <p:spPr>
          <a:xfrm>
            <a:off x="4616080" y="4065015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36" name="Rounded Rectangle 135"/>
          <p:cNvSpPr/>
          <p:nvPr/>
        </p:nvSpPr>
        <p:spPr>
          <a:xfrm>
            <a:off x="5207283" y="4224350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47" name="Rounded Rectangle 146"/>
          <p:cNvSpPr/>
          <p:nvPr/>
        </p:nvSpPr>
        <p:spPr>
          <a:xfrm>
            <a:off x="5444112" y="255541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KALTARA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2" name="Rounded Rectangle 151"/>
          <p:cNvSpPr/>
          <p:nvPr/>
        </p:nvSpPr>
        <p:spPr>
          <a:xfrm>
            <a:off x="6092232" y="3879895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SULBAR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56" name="Rounded Rectangle 155"/>
          <p:cNvSpPr/>
          <p:nvPr/>
        </p:nvSpPr>
        <p:spPr>
          <a:xfrm>
            <a:off x="6244632" y="452796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SULSEL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75" name="Rounded Rectangle 174"/>
          <p:cNvSpPr/>
          <p:nvPr/>
        </p:nvSpPr>
        <p:spPr>
          <a:xfrm>
            <a:off x="7568400" y="3159815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2" name="Rounded Rectangle 181"/>
          <p:cNvSpPr/>
          <p:nvPr/>
        </p:nvSpPr>
        <p:spPr>
          <a:xfrm>
            <a:off x="8288480" y="3087807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86" name="Rounded Rectangle 185"/>
          <p:cNvSpPr/>
          <p:nvPr/>
        </p:nvSpPr>
        <p:spPr>
          <a:xfrm>
            <a:off x="8432504" y="4139587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MALUKU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2" name="Rounded Rectangle 191"/>
          <p:cNvSpPr/>
          <p:nvPr/>
        </p:nvSpPr>
        <p:spPr>
          <a:xfrm>
            <a:off x="9440632" y="3879895"/>
            <a:ext cx="720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 BARAT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94" name="Rounded Rectangle 193"/>
          <p:cNvSpPr/>
          <p:nvPr/>
        </p:nvSpPr>
        <p:spPr>
          <a:xfrm>
            <a:off x="11384824" y="4815999"/>
            <a:ext cx="46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PAPUA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161" name="Line Callout 2 160"/>
          <p:cNvSpPr/>
          <p:nvPr/>
        </p:nvSpPr>
        <p:spPr>
          <a:xfrm flipH="1">
            <a:off x="10772704" y="43577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2369</a:t>
            </a:r>
          </a:p>
        </p:txBody>
      </p:sp>
      <p:sp>
        <p:nvSpPr>
          <p:cNvPr id="162" name="Line Callout 2 161"/>
          <p:cNvSpPr/>
          <p:nvPr/>
        </p:nvSpPr>
        <p:spPr>
          <a:xfrm>
            <a:off x="9948985" y="343843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99217"/>
              <a:gd name="adj6" fmla="val -2426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312</a:t>
            </a:r>
          </a:p>
        </p:txBody>
      </p:sp>
      <p:sp>
        <p:nvSpPr>
          <p:cNvPr id="197" name="Line Callout 2 196"/>
          <p:cNvSpPr/>
          <p:nvPr/>
        </p:nvSpPr>
        <p:spPr>
          <a:xfrm>
            <a:off x="8798531" y="45527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215</a:t>
            </a:r>
          </a:p>
        </p:txBody>
      </p:sp>
      <p:sp>
        <p:nvSpPr>
          <p:cNvPr id="199" name="Line Callout 2 198"/>
          <p:cNvSpPr/>
          <p:nvPr/>
        </p:nvSpPr>
        <p:spPr>
          <a:xfrm>
            <a:off x="8828488" y="26258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14249"/>
              <a:gd name="adj6" fmla="val -4149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6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234</a:t>
            </a:r>
          </a:p>
        </p:txBody>
      </p:sp>
      <p:sp>
        <p:nvSpPr>
          <p:cNvPr id="201" name="Line Callout 2 200"/>
          <p:cNvSpPr/>
          <p:nvPr/>
        </p:nvSpPr>
        <p:spPr>
          <a:xfrm flipH="1">
            <a:off x="7102180" y="240741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339882"/>
              <a:gd name="adj6" fmla="val 654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152</a:t>
            </a:r>
          </a:p>
        </p:txBody>
      </p:sp>
      <p:sp>
        <p:nvSpPr>
          <p:cNvPr id="203" name="Line Callout 2 202"/>
          <p:cNvSpPr/>
          <p:nvPr/>
        </p:nvSpPr>
        <p:spPr>
          <a:xfrm flipH="1">
            <a:off x="6524232" y="2699427"/>
            <a:ext cx="86409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34566"/>
              <a:gd name="adj6" fmla="val 1633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17880</a:t>
            </a:r>
          </a:p>
        </p:txBody>
      </p:sp>
      <p:sp>
        <p:nvSpPr>
          <p:cNvPr id="171" name="Rounded Rectangle 170"/>
          <p:cNvSpPr/>
          <p:nvPr/>
        </p:nvSpPr>
        <p:spPr>
          <a:xfrm>
            <a:off x="6776336" y="3086579"/>
            <a:ext cx="684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GORONTALO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5" name="Line Callout 2 204"/>
          <p:cNvSpPr/>
          <p:nvPr/>
        </p:nvSpPr>
        <p:spPr>
          <a:xfrm flipH="1">
            <a:off x="6226824" y="332440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8811"/>
              <a:gd name="adj6" fmla="val 327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239</a:t>
            </a:r>
          </a:p>
        </p:txBody>
      </p:sp>
      <p:sp>
        <p:nvSpPr>
          <p:cNvPr id="167" name="Rounded Rectangle 166"/>
          <p:cNvSpPr/>
          <p:nvPr/>
        </p:nvSpPr>
        <p:spPr>
          <a:xfrm>
            <a:off x="6686280" y="3715331"/>
            <a:ext cx="540000" cy="14401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SULTENG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09" name="Line Callout 2 208"/>
          <p:cNvSpPr/>
          <p:nvPr/>
        </p:nvSpPr>
        <p:spPr>
          <a:xfrm>
            <a:off x="7388328" y="4773055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37136"/>
              <a:gd name="adj6" fmla="val -3197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156</a:t>
            </a:r>
          </a:p>
        </p:txBody>
      </p:sp>
      <p:sp>
        <p:nvSpPr>
          <p:cNvPr id="160" name="Rounded Rectangle 159"/>
          <p:cNvSpPr/>
          <p:nvPr/>
        </p:nvSpPr>
        <p:spPr>
          <a:xfrm>
            <a:off x="6956280" y="4355611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SULTRA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1" name="Line Callout 2 210"/>
          <p:cNvSpPr/>
          <p:nvPr/>
        </p:nvSpPr>
        <p:spPr>
          <a:xfrm flipH="1">
            <a:off x="5660136" y="478765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2796"/>
              <a:gd name="adj6" fmla="val -2675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1875</a:t>
            </a:r>
          </a:p>
        </p:txBody>
      </p:sp>
      <p:sp>
        <p:nvSpPr>
          <p:cNvPr id="213" name="Line Callout 2 212"/>
          <p:cNvSpPr/>
          <p:nvPr/>
        </p:nvSpPr>
        <p:spPr>
          <a:xfrm flipH="1">
            <a:off x="5660136" y="413958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8666"/>
              <a:gd name="adj6" fmla="val 13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436</a:t>
            </a:r>
          </a:p>
        </p:txBody>
      </p:sp>
      <p:sp>
        <p:nvSpPr>
          <p:cNvPr id="215" name="Line Callout 2 214"/>
          <p:cNvSpPr/>
          <p:nvPr/>
        </p:nvSpPr>
        <p:spPr>
          <a:xfrm flipH="1">
            <a:off x="5084072" y="32754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1056"/>
              <a:gd name="adj6" fmla="val -15656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1851</a:t>
            </a:r>
          </a:p>
        </p:txBody>
      </p:sp>
      <p:sp>
        <p:nvSpPr>
          <p:cNvPr id="141" name="Rounded Rectangle 140"/>
          <p:cNvSpPr/>
          <p:nvPr/>
        </p:nvSpPr>
        <p:spPr>
          <a:xfrm>
            <a:off x="5660184" y="3059467"/>
            <a:ext cx="432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KALTIM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sp>
        <p:nvSpPr>
          <p:cNvPr id="217" name="Line Callout 2 216"/>
          <p:cNvSpPr/>
          <p:nvPr/>
        </p:nvSpPr>
        <p:spPr>
          <a:xfrm flipH="1">
            <a:off x="4820176" y="219192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3067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23</a:t>
            </a:r>
          </a:p>
        </p:txBody>
      </p:sp>
      <p:sp>
        <p:nvSpPr>
          <p:cNvPr id="219" name="Line Callout 2 218"/>
          <p:cNvSpPr/>
          <p:nvPr/>
        </p:nvSpPr>
        <p:spPr>
          <a:xfrm flipH="1">
            <a:off x="4291984" y="37075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51966"/>
              <a:gd name="adj6" fmla="val -782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367</a:t>
            </a:r>
          </a:p>
        </p:txBody>
      </p:sp>
      <p:sp>
        <p:nvSpPr>
          <p:cNvPr id="221" name="Line Callout 2 220"/>
          <p:cNvSpPr/>
          <p:nvPr/>
        </p:nvSpPr>
        <p:spPr>
          <a:xfrm flipH="1">
            <a:off x="4508008" y="449962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64861"/>
              <a:gd name="adj6" fmla="val -2544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955</a:t>
            </a:r>
          </a:p>
        </p:txBody>
      </p:sp>
      <p:sp>
        <p:nvSpPr>
          <p:cNvPr id="223" name="Line Callout 2 222"/>
          <p:cNvSpPr/>
          <p:nvPr/>
        </p:nvSpPr>
        <p:spPr>
          <a:xfrm flipH="1">
            <a:off x="3605560" y="318887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3705"/>
              <a:gd name="adj6" fmla="val -390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4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957</a:t>
            </a:r>
          </a:p>
        </p:txBody>
      </p:sp>
      <p:sp>
        <p:nvSpPr>
          <p:cNvPr id="225" name="Line Callout 2 224"/>
          <p:cNvSpPr/>
          <p:nvPr/>
        </p:nvSpPr>
        <p:spPr>
          <a:xfrm>
            <a:off x="6874896" y="578116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40080"/>
              <a:gd name="adj6" fmla="val -1957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355</a:t>
            </a:r>
          </a:p>
        </p:txBody>
      </p:sp>
      <p:sp>
        <p:nvSpPr>
          <p:cNvPr id="229" name="Line Callout 2 228"/>
          <p:cNvSpPr/>
          <p:nvPr/>
        </p:nvSpPr>
        <p:spPr>
          <a:xfrm>
            <a:off x="5156080" y="59251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68111"/>
              <a:gd name="adj6" fmla="val 1568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1398</a:t>
            </a:r>
          </a:p>
        </p:txBody>
      </p:sp>
      <p:sp>
        <p:nvSpPr>
          <p:cNvPr id="231" name="Line Callout 2 230"/>
          <p:cNvSpPr/>
          <p:nvPr/>
        </p:nvSpPr>
        <p:spPr>
          <a:xfrm>
            <a:off x="4580016" y="49170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70551"/>
              <a:gd name="adj6" fmla="val -8473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11229</a:t>
            </a:r>
          </a:p>
        </p:txBody>
      </p:sp>
      <p:sp>
        <p:nvSpPr>
          <p:cNvPr id="233" name="Line Callout 2 232"/>
          <p:cNvSpPr/>
          <p:nvPr/>
        </p:nvSpPr>
        <p:spPr>
          <a:xfrm>
            <a:off x="4215288" y="5748006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6485"/>
              <a:gd name="adj6" fmla="val -2871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1399</a:t>
            </a:r>
          </a:p>
        </p:txBody>
      </p:sp>
      <p:sp>
        <p:nvSpPr>
          <p:cNvPr id="235" name="Line Callout 2 234"/>
          <p:cNvSpPr/>
          <p:nvPr/>
        </p:nvSpPr>
        <p:spPr>
          <a:xfrm flipH="1">
            <a:off x="2923831" y="5781167"/>
            <a:ext cx="854767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30061"/>
              <a:gd name="adj6" fmla="val -189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20862</a:t>
            </a:r>
          </a:p>
        </p:txBody>
      </p:sp>
      <p:sp>
        <p:nvSpPr>
          <p:cNvPr id="237" name="Line Callout 2 236"/>
          <p:cNvSpPr/>
          <p:nvPr/>
        </p:nvSpPr>
        <p:spPr>
          <a:xfrm>
            <a:off x="3423275" y="46290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5770"/>
              <a:gd name="adj6" fmla="val -4634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3520</a:t>
            </a:r>
          </a:p>
        </p:txBody>
      </p:sp>
      <p:sp>
        <p:nvSpPr>
          <p:cNvPr id="239" name="Line Callout 2 238"/>
          <p:cNvSpPr/>
          <p:nvPr/>
        </p:nvSpPr>
        <p:spPr>
          <a:xfrm flipH="1">
            <a:off x="2122368" y="563715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57787"/>
              <a:gd name="adj6" fmla="val -65274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35999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9496</a:t>
            </a:r>
          </a:p>
        </p:txBody>
      </p:sp>
      <p:sp>
        <p:nvSpPr>
          <p:cNvPr id="241" name="Line Callout 2 240"/>
          <p:cNvSpPr/>
          <p:nvPr/>
        </p:nvSpPr>
        <p:spPr>
          <a:xfrm flipH="1">
            <a:off x="1843712" y="534911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4536"/>
              <a:gd name="adj6" fmla="val -4568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3081</a:t>
            </a:r>
          </a:p>
        </p:txBody>
      </p:sp>
      <p:sp>
        <p:nvSpPr>
          <p:cNvPr id="243" name="Line Callout 2 242"/>
          <p:cNvSpPr/>
          <p:nvPr/>
        </p:nvSpPr>
        <p:spPr>
          <a:xfrm flipH="1">
            <a:off x="1771704" y="48450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52471"/>
              <a:gd name="adj6" fmla="val -3263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2686</a:t>
            </a:r>
          </a:p>
        </p:txBody>
      </p:sp>
      <p:sp>
        <p:nvSpPr>
          <p:cNvPr id="245" name="Line Callout 2 244"/>
          <p:cNvSpPr/>
          <p:nvPr/>
        </p:nvSpPr>
        <p:spPr>
          <a:xfrm>
            <a:off x="3283872" y="42836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79316"/>
              <a:gd name="adj6" fmla="val -2936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1699</a:t>
            </a:r>
          </a:p>
        </p:txBody>
      </p:sp>
      <p:sp>
        <p:nvSpPr>
          <p:cNvPr id="247" name="Line Callout 2 246"/>
          <p:cNvSpPr/>
          <p:nvPr/>
        </p:nvSpPr>
        <p:spPr>
          <a:xfrm flipH="1">
            <a:off x="1267648" y="455703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114421"/>
              <a:gd name="adj6" fmla="val -5025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691</a:t>
            </a:r>
          </a:p>
        </p:txBody>
      </p:sp>
      <p:sp>
        <p:nvSpPr>
          <p:cNvPr id="249" name="Line Callout 2 248"/>
          <p:cNvSpPr/>
          <p:nvPr/>
        </p:nvSpPr>
        <p:spPr>
          <a:xfrm flipH="1">
            <a:off x="547568" y="399557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10665"/>
              <a:gd name="adj6" fmla="val -9530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325</a:t>
            </a:r>
          </a:p>
        </p:txBody>
      </p:sp>
      <p:sp>
        <p:nvSpPr>
          <p:cNvPr id="251" name="Line Callout 2 250"/>
          <p:cNvSpPr/>
          <p:nvPr/>
        </p:nvSpPr>
        <p:spPr>
          <a:xfrm>
            <a:off x="2779816" y="3419507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35445"/>
              <a:gd name="adj6" fmla="val -64621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1279</a:t>
            </a:r>
          </a:p>
        </p:txBody>
      </p:sp>
      <p:sp>
        <p:nvSpPr>
          <p:cNvPr id="253" name="Line Callout 2 252"/>
          <p:cNvSpPr/>
          <p:nvPr/>
        </p:nvSpPr>
        <p:spPr>
          <a:xfrm>
            <a:off x="2707808" y="282883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47835"/>
              <a:gd name="adj6" fmla="val -30018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2416</a:t>
            </a:r>
          </a:p>
        </p:txBody>
      </p:sp>
      <p:sp>
        <p:nvSpPr>
          <p:cNvPr id="255" name="Line Callout 2 254"/>
          <p:cNvSpPr/>
          <p:nvPr/>
        </p:nvSpPr>
        <p:spPr>
          <a:xfrm flipH="1">
            <a:off x="115520" y="3275491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104470"/>
              <a:gd name="adj6" fmla="val -86819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12029</a:t>
            </a:r>
          </a:p>
        </p:txBody>
      </p:sp>
      <p:sp>
        <p:nvSpPr>
          <p:cNvPr id="257" name="Line Callout 2 256"/>
          <p:cNvSpPr/>
          <p:nvPr/>
        </p:nvSpPr>
        <p:spPr>
          <a:xfrm>
            <a:off x="1987728" y="248340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67606"/>
              <a:gd name="adj6" fmla="val -38505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2577</a:t>
            </a:r>
          </a:p>
        </p:txBody>
      </p:sp>
      <p:sp>
        <p:nvSpPr>
          <p:cNvPr id="259" name="Line Callout 2 258"/>
          <p:cNvSpPr/>
          <p:nvPr/>
        </p:nvSpPr>
        <p:spPr>
          <a:xfrm>
            <a:off x="1483672" y="212336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84126"/>
              <a:gd name="adj6" fmla="val -45687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8377</a:t>
            </a:r>
          </a:p>
        </p:txBody>
      </p:sp>
      <p:sp>
        <p:nvSpPr>
          <p:cNvPr id="261" name="Line Callout 2 260"/>
          <p:cNvSpPr/>
          <p:nvPr/>
        </p:nvSpPr>
        <p:spPr>
          <a:xfrm>
            <a:off x="835600" y="1748719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203590"/>
              <a:gd name="adj6" fmla="val -33282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3113</a:t>
            </a:r>
          </a:p>
        </p:txBody>
      </p:sp>
      <p:pic>
        <p:nvPicPr>
          <p:cNvPr id="11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367056" y="1769254"/>
            <a:ext cx="198000" cy="201300"/>
          </a:xfrm>
          <a:prstGeom prst="rect">
            <a:avLst/>
          </a:prstGeom>
          <a:noFill/>
        </p:spPr>
      </p:pic>
      <p:sp>
        <p:nvSpPr>
          <p:cNvPr id="115" name="Line Callout 2 114"/>
          <p:cNvSpPr/>
          <p:nvPr/>
        </p:nvSpPr>
        <p:spPr>
          <a:xfrm>
            <a:off x="6082808" y="6077583"/>
            <a:ext cx="729456" cy="230628"/>
          </a:xfrm>
          <a:prstGeom prst="borderCallout2">
            <a:avLst>
              <a:gd name="adj1" fmla="val 18035"/>
              <a:gd name="adj2" fmla="val -2963"/>
              <a:gd name="adj3" fmla="val 18750"/>
              <a:gd name="adj4" fmla="val -16667"/>
              <a:gd name="adj5" fmla="val -206658"/>
              <a:gd name="adj6" fmla="val -24360"/>
            </a:avLst>
          </a:prstGeom>
          <a:solidFill>
            <a:schemeClr val="accent3">
              <a:lumMod val="60000"/>
              <a:lumOff val="40000"/>
            </a:schemeClr>
          </a:solidFill>
          <a:ln w="9525">
            <a:solidFill>
              <a:schemeClr val="tx2"/>
            </a:solidFill>
            <a:prstDash val="sysDash"/>
          </a:ln>
          <a:effectLst>
            <a:glow rad="635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1998" tIns="45719" rIns="91438" bIns="45719" rtlCol="0" anchor="ctr"/>
          <a:lstStyle/>
          <a:p>
            <a:pPr indent="-276218"/>
            <a:r>
              <a:rPr lang="en-US" sz="1500" b="1" i="1" dirty="0">
                <a:solidFill>
                  <a:schemeClr val="tx1"/>
                </a:solidFill>
                <a:latin typeface="Comic Sans MS" panose="030F0702030302020204" pitchFamily="66" charset="0"/>
              </a:rPr>
              <a:t>716</a:t>
            </a:r>
          </a:p>
        </p:txBody>
      </p:sp>
      <p:sp>
        <p:nvSpPr>
          <p:cNvPr id="116" name="Rounded Rectangle 115"/>
          <p:cNvSpPr/>
          <p:nvPr/>
        </p:nvSpPr>
        <p:spPr>
          <a:xfrm>
            <a:off x="5751988" y="5507175"/>
            <a:ext cx="288000" cy="115676"/>
          </a:xfrm>
          <a:prstGeom prst="roundRect">
            <a:avLst/>
          </a:prstGeom>
          <a:solidFill>
            <a:srgbClr val="FFFF00"/>
          </a:solidFill>
          <a:ln/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lIns="35999" tIns="45719" rIns="35999" bIns="45719" rtlCol="0" anchor="ctr"/>
          <a:lstStyle/>
          <a:p>
            <a:pPr algn="ctr"/>
            <a:r>
              <a:rPr lang="en-US" sz="80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rebuchet MS" panose="020B0603020202020204" pitchFamily="34" charset="0"/>
              </a:rPr>
              <a:t>NTB</a:t>
            </a:r>
            <a:endParaRPr lang="id-ID" sz="80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rebuchet MS" panose="020B0603020202020204" pitchFamily="34" charset="0"/>
            </a:endParaRPr>
          </a:p>
        </p:txBody>
      </p:sp>
      <p:pic>
        <p:nvPicPr>
          <p:cNvPr id="11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8399" y="2138027"/>
            <a:ext cx="198000" cy="201300"/>
          </a:xfrm>
          <a:prstGeom prst="rect">
            <a:avLst/>
          </a:prstGeom>
          <a:noFill/>
        </p:spPr>
      </p:pic>
      <p:pic>
        <p:nvPicPr>
          <p:cNvPr id="11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7209" y="3302069"/>
            <a:ext cx="198000" cy="201300"/>
          </a:xfrm>
          <a:prstGeom prst="rect">
            <a:avLst/>
          </a:prstGeom>
          <a:noFill/>
        </p:spPr>
      </p:pic>
      <p:pic>
        <p:nvPicPr>
          <p:cNvPr id="11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09808" y="2498127"/>
            <a:ext cx="198000" cy="201300"/>
          </a:xfrm>
          <a:prstGeom prst="rect">
            <a:avLst/>
          </a:prstGeom>
          <a:noFill/>
        </p:spPr>
      </p:pic>
      <p:pic>
        <p:nvPicPr>
          <p:cNvPr id="12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00176" y="2843142"/>
            <a:ext cx="198000" cy="201300"/>
          </a:xfrm>
          <a:prstGeom prst="rect">
            <a:avLst/>
          </a:prstGeom>
          <a:noFill/>
        </p:spPr>
      </p:pic>
      <p:pic>
        <p:nvPicPr>
          <p:cNvPr id="12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85631" y="3435895"/>
            <a:ext cx="198000" cy="201300"/>
          </a:xfrm>
          <a:prstGeom prst="rect">
            <a:avLst/>
          </a:prstGeom>
          <a:noFill/>
        </p:spPr>
      </p:pic>
      <p:pic>
        <p:nvPicPr>
          <p:cNvPr id="12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57243" y="4001002"/>
            <a:ext cx="198000" cy="201300"/>
          </a:xfrm>
          <a:prstGeom prst="rect">
            <a:avLst/>
          </a:prstGeom>
          <a:noFill/>
        </p:spPr>
      </p:pic>
      <p:pic>
        <p:nvPicPr>
          <p:cNvPr id="12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771704" y="4585794"/>
            <a:ext cx="198000" cy="201300"/>
          </a:xfrm>
          <a:prstGeom prst="rect">
            <a:avLst/>
          </a:prstGeom>
          <a:noFill/>
        </p:spPr>
      </p:pic>
      <p:pic>
        <p:nvPicPr>
          <p:cNvPr id="12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275447" y="4866851"/>
            <a:ext cx="198000" cy="201300"/>
          </a:xfrm>
          <a:prstGeom prst="rect">
            <a:avLst/>
          </a:prstGeom>
          <a:noFill/>
        </p:spPr>
      </p:pic>
      <p:pic>
        <p:nvPicPr>
          <p:cNvPr id="12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778599" y="4283695"/>
            <a:ext cx="198000" cy="201300"/>
          </a:xfrm>
          <a:prstGeom prst="rect">
            <a:avLst/>
          </a:prstGeom>
          <a:noFill/>
        </p:spPr>
      </p:pic>
      <p:pic>
        <p:nvPicPr>
          <p:cNvPr id="12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356447" y="5359025"/>
            <a:ext cx="198000" cy="201300"/>
          </a:xfrm>
          <a:prstGeom prst="rect">
            <a:avLst/>
          </a:prstGeom>
          <a:noFill/>
        </p:spPr>
      </p:pic>
      <p:pic>
        <p:nvPicPr>
          <p:cNvPr id="12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581816" y="5657925"/>
            <a:ext cx="198000" cy="201300"/>
          </a:xfrm>
          <a:prstGeom prst="rect">
            <a:avLst/>
          </a:prstGeom>
          <a:noFill/>
        </p:spPr>
      </p:pic>
      <p:pic>
        <p:nvPicPr>
          <p:cNvPr id="13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27903" y="4644471"/>
            <a:ext cx="198000" cy="201300"/>
          </a:xfrm>
          <a:prstGeom prst="rect">
            <a:avLst/>
          </a:prstGeom>
          <a:noFill/>
        </p:spPr>
      </p:pic>
      <p:pic>
        <p:nvPicPr>
          <p:cNvPr id="13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578235" y="5789302"/>
            <a:ext cx="198000" cy="201300"/>
          </a:xfrm>
          <a:prstGeom prst="rect">
            <a:avLst/>
          </a:prstGeom>
          <a:noFill/>
        </p:spPr>
      </p:pic>
      <p:pic>
        <p:nvPicPr>
          <p:cNvPr id="13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009283" y="4514351"/>
            <a:ext cx="198000" cy="201300"/>
          </a:xfrm>
          <a:prstGeom prst="rect">
            <a:avLst/>
          </a:prstGeom>
          <a:noFill/>
        </p:spPr>
      </p:pic>
      <p:pic>
        <p:nvPicPr>
          <p:cNvPr id="13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090601" y="3200346"/>
            <a:ext cx="198000" cy="201300"/>
          </a:xfrm>
          <a:prstGeom prst="rect">
            <a:avLst/>
          </a:prstGeom>
          <a:noFill/>
        </p:spPr>
      </p:pic>
      <p:pic>
        <p:nvPicPr>
          <p:cNvPr id="13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811260" y="3727185"/>
            <a:ext cx="198000" cy="201300"/>
          </a:xfrm>
          <a:prstGeom prst="rect">
            <a:avLst/>
          </a:prstGeom>
          <a:noFill/>
        </p:spPr>
      </p:pic>
      <p:pic>
        <p:nvPicPr>
          <p:cNvPr id="13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339132" y="2195767"/>
            <a:ext cx="198000" cy="201300"/>
          </a:xfrm>
          <a:prstGeom prst="rect">
            <a:avLst/>
          </a:prstGeom>
          <a:noFill/>
        </p:spPr>
      </p:pic>
      <p:pic>
        <p:nvPicPr>
          <p:cNvPr id="13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598872" y="3290155"/>
            <a:ext cx="198000" cy="201300"/>
          </a:xfrm>
          <a:prstGeom prst="rect">
            <a:avLst/>
          </a:prstGeom>
          <a:noFill/>
        </p:spPr>
      </p:pic>
      <p:pic>
        <p:nvPicPr>
          <p:cNvPr id="13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140257" y="4931305"/>
            <a:ext cx="198000" cy="201300"/>
          </a:xfrm>
          <a:prstGeom prst="rect">
            <a:avLst/>
          </a:prstGeom>
          <a:noFill/>
        </p:spPr>
      </p:pic>
      <p:pic>
        <p:nvPicPr>
          <p:cNvPr id="14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746380" y="5767130"/>
            <a:ext cx="198000" cy="201300"/>
          </a:xfrm>
          <a:prstGeom prst="rect">
            <a:avLst/>
          </a:prstGeom>
          <a:noFill/>
        </p:spPr>
      </p:pic>
      <p:pic>
        <p:nvPicPr>
          <p:cNvPr id="142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644433" y="5939847"/>
            <a:ext cx="198000" cy="201300"/>
          </a:xfrm>
          <a:prstGeom prst="rect">
            <a:avLst/>
          </a:prstGeom>
          <a:noFill/>
        </p:spPr>
      </p:pic>
      <p:pic>
        <p:nvPicPr>
          <p:cNvPr id="14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8956" y="4161847"/>
            <a:ext cx="198000" cy="201300"/>
          </a:xfrm>
          <a:prstGeom prst="rect">
            <a:avLst/>
          </a:prstGeom>
          <a:noFill/>
        </p:spPr>
      </p:pic>
      <p:pic>
        <p:nvPicPr>
          <p:cNvPr id="14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59696" y="4804199"/>
            <a:ext cx="198000" cy="201300"/>
          </a:xfrm>
          <a:prstGeom prst="rect">
            <a:avLst/>
          </a:prstGeom>
          <a:noFill/>
        </p:spPr>
      </p:pic>
      <p:pic>
        <p:nvPicPr>
          <p:cNvPr id="146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586864" y="6092247"/>
            <a:ext cx="198000" cy="201300"/>
          </a:xfrm>
          <a:prstGeom prst="rect">
            <a:avLst/>
          </a:prstGeom>
          <a:noFill/>
        </p:spPr>
      </p:pic>
      <p:pic>
        <p:nvPicPr>
          <p:cNvPr id="14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1336" y="5787425"/>
            <a:ext cx="198000" cy="201300"/>
          </a:xfrm>
          <a:prstGeom prst="rect">
            <a:avLst/>
          </a:prstGeom>
          <a:noFill/>
        </p:spPr>
      </p:pic>
      <p:pic>
        <p:nvPicPr>
          <p:cNvPr id="149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747871" y="3335245"/>
            <a:ext cx="198000" cy="201300"/>
          </a:xfrm>
          <a:prstGeom prst="rect">
            <a:avLst/>
          </a:prstGeom>
          <a:noFill/>
        </p:spPr>
      </p:pic>
      <p:pic>
        <p:nvPicPr>
          <p:cNvPr id="150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199420" y="2714135"/>
            <a:ext cx="198000" cy="201300"/>
          </a:xfrm>
          <a:prstGeom prst="rect">
            <a:avLst/>
          </a:prstGeom>
          <a:noFill/>
        </p:spPr>
      </p:pic>
      <p:pic>
        <p:nvPicPr>
          <p:cNvPr id="151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6368" y="2422079"/>
            <a:ext cx="198000" cy="201300"/>
          </a:xfrm>
          <a:prstGeom prst="rect">
            <a:avLst/>
          </a:prstGeom>
          <a:noFill/>
        </p:spPr>
      </p:pic>
      <p:pic>
        <p:nvPicPr>
          <p:cNvPr id="153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902776" y="4802323"/>
            <a:ext cx="198000" cy="201300"/>
          </a:xfrm>
          <a:prstGeom prst="rect">
            <a:avLst/>
          </a:prstGeom>
          <a:noFill/>
        </p:spPr>
      </p:pic>
      <p:pic>
        <p:nvPicPr>
          <p:cNvPr id="154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329987" y="2649629"/>
            <a:ext cx="198000" cy="201300"/>
          </a:xfrm>
          <a:prstGeom prst="rect">
            <a:avLst/>
          </a:prstGeom>
          <a:noFill/>
        </p:spPr>
      </p:pic>
      <p:pic>
        <p:nvPicPr>
          <p:cNvPr id="155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299305" y="4560006"/>
            <a:ext cx="198000" cy="201300"/>
          </a:xfrm>
          <a:prstGeom prst="rect">
            <a:avLst/>
          </a:prstGeom>
          <a:noFill/>
        </p:spPr>
      </p:pic>
      <p:pic>
        <p:nvPicPr>
          <p:cNvPr id="157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74719" y="3448835"/>
            <a:ext cx="198000" cy="201300"/>
          </a:xfrm>
          <a:prstGeom prst="rect">
            <a:avLst/>
          </a:prstGeom>
          <a:noFill/>
        </p:spPr>
      </p:pic>
      <p:pic>
        <p:nvPicPr>
          <p:cNvPr id="158" name="Picture 2" descr="Home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1285824" y="4376187"/>
            <a:ext cx="198000" cy="2013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75204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/>
              <a:t>Ada apa di Rumah Belajar?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449734" y="171451"/>
            <a:ext cx="3659717" cy="876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itle 1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id-ID" sz="3200" b="1" i="1" dirty="0">
                <a:solidFill>
                  <a:srgbClr val="FF0000"/>
                </a:solidFill>
                <a:latin typeface="+mn-lt"/>
              </a:rPr>
              <a:t>http://belajar.kemdikbud.go.id</a:t>
            </a:r>
          </a:p>
        </p:txBody>
      </p:sp>
    </p:spTree>
    <p:extLst>
      <p:ext uri="{BB962C8B-B14F-4D97-AF65-F5344CB8AC3E}">
        <p14:creationId xmlns:p14="http://schemas.microsoft.com/office/powerpoint/2010/main" val="35035293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Diagram 3"/>
          <p:cNvGraphicFramePr/>
          <p:nvPr>
            <p:extLst>
              <p:ext uri="{D42A27DB-BD31-4B8C-83A1-F6EECF244321}">
                <p14:modId xmlns:p14="http://schemas.microsoft.com/office/powerpoint/2010/main" val="1786259949"/>
              </p:ext>
            </p:extLst>
          </p:nvPr>
        </p:nvGraphicFramePr>
        <p:xfrm>
          <a:off x="1055441" y="908720"/>
          <a:ext cx="10009112" cy="56886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5808" y="-171400"/>
            <a:ext cx="10972800" cy="1143000"/>
          </a:xfrm>
        </p:spPr>
        <p:txBody>
          <a:bodyPr>
            <a:normAutofit/>
          </a:bodyPr>
          <a:lstStyle/>
          <a:p>
            <a:pPr algn="l"/>
            <a:r>
              <a:rPr lang="en-US" sz="2800" dirty="0" smtClean="0">
                <a:solidFill>
                  <a:srgbClr val="FFFFFF"/>
                </a:solidFill>
              </a:rPr>
              <a:t>Educator &amp; Educational Staff Continuous Professional Development</a:t>
            </a:r>
            <a:endParaRPr lang="en-US" sz="28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65214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AsOne/>
      </p:bldGraphic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PRESENTER" val="5de43164ee4a75e6ca914046236fba11d775d86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768</TotalTime>
  <Words>1227</Words>
  <Application>Microsoft Office PowerPoint</Application>
  <PresentationFormat>Custom</PresentationFormat>
  <Paragraphs>390</Paragraphs>
  <Slides>42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42</vt:i4>
      </vt:variant>
    </vt:vector>
  </HeadingPairs>
  <TitlesOfParts>
    <vt:vector size="44" baseType="lpstr">
      <vt:lpstr>Office Theme</vt:lpstr>
      <vt:lpstr>1_Office Theme</vt:lpstr>
      <vt:lpstr>PowerPoint Presentation</vt:lpstr>
      <vt:lpstr>PowerPoint Presentation</vt:lpstr>
      <vt:lpstr>http://belajar.kemdikbud.go.id</vt:lpstr>
      <vt:lpstr>Sahabat rumah belajar</vt:lpstr>
      <vt:lpstr>Sebaran Sekolah Sahabat Rumah Belajar 2016</vt:lpstr>
      <vt:lpstr>Sebaran Data Guru di Rumah Belajar 2016</vt:lpstr>
      <vt:lpstr>Sebaran Data Siswa di Rumah Belajar 2016</vt:lpstr>
      <vt:lpstr>Ada apa di Rumah Belajar?</vt:lpstr>
      <vt:lpstr>Educator &amp; Educational Staff Continuous Professional Development</vt:lpstr>
      <vt:lpstr>Fitur Utama di Rumah Belajar</vt:lpstr>
      <vt:lpstr>Sumber Belajar</vt:lpstr>
      <vt:lpstr>Materi Ajar di Sumber Belajar</vt:lpstr>
      <vt:lpstr>Buku Sekolah Elektronik (BSE)</vt:lpstr>
      <vt:lpstr>PowerPoint Presentation</vt:lpstr>
      <vt:lpstr>PowerPoint Presentation</vt:lpstr>
      <vt:lpstr>PowerPoint Presentation</vt:lpstr>
      <vt:lpstr>PowerPoint Presentation</vt:lpstr>
      <vt:lpstr>Laboratorium Maya</vt:lpstr>
      <vt:lpstr>PowerPoint Presentation</vt:lpstr>
      <vt:lpstr>Peta Budaya</vt:lpstr>
      <vt:lpstr>PowerPoint Presentation</vt:lpstr>
      <vt:lpstr>Wahana Jelajah Angkasa Sarana belajar tentang ruang angkasa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Karya Guru &amp; Komunitas</vt:lpstr>
      <vt:lpstr>Karya Bahasa dan Sastra</vt:lpstr>
      <vt:lpstr>Pengembangan SDM TIK</vt:lpstr>
      <vt:lpstr>Pantang Pulang Sebelum Terdaftar </vt:lpstr>
      <vt:lpstr>Program Duta Rumah Belajar</vt:lpstr>
      <vt:lpstr>PowerPoint Presentation</vt:lpstr>
      <vt:lpstr>Hasil TOT</vt:lpstr>
      <vt:lpstr>Penjaringan Online</vt:lpstr>
      <vt:lpstr>PowerPoint Presentation</vt:lpstr>
      <vt:lpstr>Saatnya mendaftar di  Rumah Belajar &amp; Simpatik</vt:lpstr>
      <vt:lpstr>https://www.youtube.com/watch?v=kL9U_aTSr7c</vt:lpstr>
      <vt:lpstr>https://www.youtube.com/watch?v=r_EyiijpNYs</vt:lpstr>
      <vt:lpstr>https://www.youtube.com/watch?v=tW37WVMJ5qU</vt:lpstr>
      <vt:lpstr>https://belajar.kemdikbud.go.id/Pelatihan/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Rumah Belajar</dc:title>
  <dc:creator>Microsoft account</dc:creator>
  <cp:lastModifiedBy>pustek</cp:lastModifiedBy>
  <cp:revision>97</cp:revision>
  <dcterms:created xsi:type="dcterms:W3CDTF">2015-01-22T04:36:33Z</dcterms:created>
  <dcterms:modified xsi:type="dcterms:W3CDTF">2017-08-01T03:07:40Z</dcterms:modified>
</cp:coreProperties>
</file>