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44" r:id="rId2"/>
  </p:sldMasterIdLst>
  <p:notesMasterIdLst>
    <p:notesMasterId r:id="rId17"/>
  </p:notesMasterIdLst>
  <p:handoutMasterIdLst>
    <p:handoutMasterId r:id="rId18"/>
  </p:handoutMasterIdLst>
  <p:sldIdLst>
    <p:sldId id="256" r:id="rId3"/>
    <p:sldId id="279" r:id="rId4"/>
    <p:sldId id="277" r:id="rId5"/>
    <p:sldId id="282" r:id="rId6"/>
    <p:sldId id="283" r:id="rId7"/>
    <p:sldId id="278" r:id="rId8"/>
    <p:sldId id="284" r:id="rId9"/>
    <p:sldId id="257" r:id="rId10"/>
    <p:sldId id="270" r:id="rId11"/>
    <p:sldId id="271" r:id="rId12"/>
    <p:sldId id="273" r:id="rId13"/>
    <p:sldId id="274" r:id="rId14"/>
    <p:sldId id="272" r:id="rId15"/>
    <p:sldId id="262" r:id="rId16"/>
  </p:sldIdLst>
  <p:sldSz cx="12188825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pos="3839" userDrawn="1">
          <p15:clr>
            <a:srgbClr val="A4A3A4"/>
          </p15:clr>
        </p15:guide>
        <p15:guide id="2" orient="horz" pos="216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ED300"/>
    <a:srgbClr val="194585"/>
    <a:srgbClr val="0E3866"/>
    <a:srgbClr val="CC0000"/>
    <a:srgbClr val="A50021"/>
    <a:srgbClr val="0F297B"/>
    <a:srgbClr val="001E7E"/>
    <a:srgbClr val="22027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6E25E649-3F16-4E02-A733-19D2CDBF48F0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3B4B98B0-60AC-42C2-AFA5-B58CD77FA1E5}" styleName="Light Style 1 - Accent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BC89EF96-8CEA-46FF-86C4-4CE0E7609802}" styleName="Light Style 3 - Accent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67" autoAdjust="0"/>
    <p:restoredTop sz="95274" autoAdjust="0"/>
  </p:normalViewPr>
  <p:slideViewPr>
    <p:cSldViewPr>
      <p:cViewPr>
        <p:scale>
          <a:sx n="81" d="100"/>
          <a:sy n="81" d="100"/>
        </p:scale>
        <p:origin x="-228" y="204"/>
      </p:cViewPr>
      <p:guideLst>
        <p:guide orient="horz" pos="2160"/>
        <p:guide pos="383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63" d="100"/>
          <a:sy n="63" d="100"/>
        </p:scale>
        <p:origin x="1986" y="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2A51AB3-6111-4FE8-A282-8A4CEB64D024}" type="doc">
      <dgm:prSet loTypeId="urn:microsoft.com/office/officeart/2005/8/layout/radial3" loCatId="cycle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6D9EB1E2-12C0-4FC5-9E0F-17017C2111BF}">
      <dgm:prSet phldrT="[Text]"/>
      <dgm:spPr/>
      <dgm:t>
        <a:bodyPr/>
        <a:lstStyle/>
        <a:p>
          <a:r>
            <a:rPr lang="en-US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Anugerah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Kihajar</a:t>
          </a:r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2017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A4A03AB-E83B-479D-8CAF-D0382AB06645}" type="parTrans" cxnId="{44A02907-C3B1-4266-A0F9-09101E4D411C}">
      <dgm:prSet/>
      <dgm:spPr/>
      <dgm:t>
        <a:bodyPr/>
        <a:lstStyle/>
        <a:p>
          <a:endParaRPr lang="en-US"/>
        </a:p>
      </dgm:t>
    </dgm:pt>
    <dgm:pt modelId="{102D5B7F-2661-44BC-B5EA-936F4C58A683}" type="sibTrans" cxnId="{44A02907-C3B1-4266-A0F9-09101E4D411C}">
      <dgm:prSet/>
      <dgm:spPr/>
      <dgm:t>
        <a:bodyPr/>
        <a:lstStyle/>
        <a:p>
          <a:endParaRPr lang="en-US"/>
        </a:p>
      </dgm:t>
    </dgm:pt>
    <dgm:pt modelId="{9235F24B-8264-4076-BC14-F6375794C914}">
      <dgm:prSet phldrT="[Text]" custT="1"/>
      <dgm:spPr/>
      <dgm:t>
        <a:bodyPr/>
        <a:lstStyle/>
        <a:p>
          <a:r>
            <a:rPr lang="en-US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Pameran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DE5E77B-C79C-4B86-8B97-C54BE07DC975}" type="parTrans" cxnId="{56F80CA3-58B3-4215-8CDB-AAB90D2B71EF}">
      <dgm:prSet/>
      <dgm:spPr/>
      <dgm:t>
        <a:bodyPr/>
        <a:lstStyle/>
        <a:p>
          <a:endParaRPr lang="en-US"/>
        </a:p>
      </dgm:t>
    </dgm:pt>
    <dgm:pt modelId="{02A7EEF5-FC76-4CEF-9FA3-55B90F173040}" type="sibTrans" cxnId="{56F80CA3-58B3-4215-8CDB-AAB90D2B71EF}">
      <dgm:prSet/>
      <dgm:spPr/>
      <dgm:t>
        <a:bodyPr/>
        <a:lstStyle/>
        <a:p>
          <a:endParaRPr lang="en-US"/>
        </a:p>
      </dgm:t>
    </dgm:pt>
    <dgm:pt modelId="{2F7EECCA-78CE-431E-BA4F-EF4A4B4C2608}">
      <dgm:prSet phldrT="[Text]" custT="1"/>
      <dgm:spPr/>
      <dgm:t>
        <a:bodyPr/>
        <a:lstStyle/>
        <a:p>
          <a:r>
            <a:rPr lang="en-US" sz="16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Anugerah</a:t>
          </a:r>
          <a:endParaRPr lang="en-US" sz="16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778C730-36AB-484D-B8D2-485E4E5AF325}" type="parTrans" cxnId="{AFFE49DD-C50E-4FA8-8880-3116E328FABA}">
      <dgm:prSet/>
      <dgm:spPr/>
      <dgm:t>
        <a:bodyPr/>
        <a:lstStyle/>
        <a:p>
          <a:endParaRPr lang="en-US"/>
        </a:p>
      </dgm:t>
    </dgm:pt>
    <dgm:pt modelId="{160DBC4F-878E-461D-BD3F-7F449F70D394}" type="sibTrans" cxnId="{AFFE49DD-C50E-4FA8-8880-3116E328FABA}">
      <dgm:prSet/>
      <dgm:spPr/>
      <dgm:t>
        <a:bodyPr/>
        <a:lstStyle/>
        <a:p>
          <a:endParaRPr lang="en-US"/>
        </a:p>
      </dgm:t>
    </dgm:pt>
    <dgm:pt modelId="{ACB8EFA8-B348-4A0D-8715-B5765EE4E768}">
      <dgm:prSet phldrT="[Text]" custT="1"/>
      <dgm:spPr/>
      <dgm:t>
        <a:bodyPr/>
        <a:lstStyle/>
        <a:p>
          <a:r>
            <a:rPr 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         </a:t>
          </a:r>
          <a:r>
            <a:rPr lang="en-US" sz="1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Seleksi</a:t>
          </a:r>
          <a:r>
            <a:rPr 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Radio </a:t>
          </a:r>
          <a:r>
            <a:rPr lang="en-US" sz="1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Peduli</a:t>
          </a:r>
          <a:r>
            <a:rPr 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12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Pendidikan</a:t>
          </a:r>
          <a:r>
            <a:rPr lang="en-US" sz="1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                                                                                                                                           </a:t>
          </a:r>
          <a:endParaRPr lang="en-US" sz="12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0FA33F5-9653-402D-A671-B3E129EADDE3}" type="parTrans" cxnId="{A6AB2FF5-0595-46AF-9B4A-ACBB0ABDC92D}">
      <dgm:prSet/>
      <dgm:spPr/>
      <dgm:t>
        <a:bodyPr/>
        <a:lstStyle/>
        <a:p>
          <a:endParaRPr lang="en-US"/>
        </a:p>
      </dgm:t>
    </dgm:pt>
    <dgm:pt modelId="{87725F17-7B6F-4165-8B29-9904753E7DF1}" type="sibTrans" cxnId="{A6AB2FF5-0595-46AF-9B4A-ACBB0ABDC92D}">
      <dgm:prSet/>
      <dgm:spPr/>
      <dgm:t>
        <a:bodyPr/>
        <a:lstStyle/>
        <a:p>
          <a:endParaRPr lang="en-US"/>
        </a:p>
      </dgm:t>
    </dgm:pt>
    <dgm:pt modelId="{A8D0522C-F7C9-4481-84C7-50A9652F0930}">
      <dgm:prSet phldrT="[Text]"/>
      <dgm:spPr/>
      <dgm:t>
        <a:bodyPr/>
        <a:lstStyle/>
        <a:p>
          <a:r>
            <a:rPr lang="en-US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Seminar</a:t>
          </a:r>
          <a:endParaRPr lang="en-US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84F756A8-0022-47DD-B7D8-73C7E2AD103B}" type="parTrans" cxnId="{0A8963C2-8884-4F91-B908-245508EA93C7}">
      <dgm:prSet/>
      <dgm:spPr/>
      <dgm:t>
        <a:bodyPr/>
        <a:lstStyle/>
        <a:p>
          <a:endParaRPr lang="en-US"/>
        </a:p>
      </dgm:t>
    </dgm:pt>
    <dgm:pt modelId="{A3A5EFB1-FB74-4AF5-879C-844BB7E7459C}" type="sibTrans" cxnId="{0A8963C2-8884-4F91-B908-245508EA93C7}">
      <dgm:prSet/>
      <dgm:spPr/>
      <dgm:t>
        <a:bodyPr/>
        <a:lstStyle/>
        <a:p>
          <a:endParaRPr lang="en-US"/>
        </a:p>
      </dgm:t>
    </dgm:pt>
    <dgm:pt modelId="{70E54BDB-DA0A-4AB1-9586-A42C784D4612}">
      <dgm:prSet phldrT="[Text]" custT="1"/>
      <dgm:spPr/>
      <dgm:t>
        <a:bodyPr/>
        <a:lstStyle/>
        <a:p>
          <a:r>
            <a:rPr lang="en-US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Kuis</a:t>
          </a:r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Kihajar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FAA0082-13B1-446A-B8F1-1F47F7B0E2B3}" type="parTrans" cxnId="{6D3888EB-A0E3-4885-8F20-9688999AA752}">
      <dgm:prSet/>
      <dgm:spPr/>
      <dgm:t>
        <a:bodyPr/>
        <a:lstStyle/>
        <a:p>
          <a:endParaRPr lang="en-US"/>
        </a:p>
      </dgm:t>
    </dgm:pt>
    <dgm:pt modelId="{27D826E3-9E92-480D-B400-91EEAD92C9A5}" type="sibTrans" cxnId="{6D3888EB-A0E3-4885-8F20-9688999AA752}">
      <dgm:prSet/>
      <dgm:spPr/>
      <dgm:t>
        <a:bodyPr/>
        <a:lstStyle/>
        <a:p>
          <a:endParaRPr lang="en-US"/>
        </a:p>
      </dgm:t>
    </dgm:pt>
    <dgm:pt modelId="{B6AC2EBB-E544-41AF-83EC-87A0B86183EB}">
      <dgm:prSet phldrT="[Text]" custT="1"/>
      <dgm:spPr/>
      <dgm:t>
        <a:bodyPr/>
        <a:lstStyle/>
        <a:p>
          <a:r>
            <a:rPr lang="en-US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Festival Video  </a:t>
          </a:r>
          <a:r>
            <a:rPr lang="en-US" sz="18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Kihajar</a:t>
          </a:r>
          <a:endParaRPr lang="en-US" sz="18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B9E52155-946A-472C-B846-074970A548E6}" type="parTrans" cxnId="{5A1C1F52-51FE-4F76-B54F-3D8BA819A55F}">
      <dgm:prSet/>
      <dgm:spPr/>
      <dgm:t>
        <a:bodyPr/>
        <a:lstStyle/>
        <a:p>
          <a:endParaRPr lang="en-US"/>
        </a:p>
      </dgm:t>
    </dgm:pt>
    <dgm:pt modelId="{837ADD7B-DC75-44AC-980A-3AAA2A599851}" type="sibTrans" cxnId="{5A1C1F52-51FE-4F76-B54F-3D8BA819A55F}">
      <dgm:prSet/>
      <dgm:spPr/>
      <dgm:t>
        <a:bodyPr/>
        <a:lstStyle/>
        <a:p>
          <a:endParaRPr lang="en-US"/>
        </a:p>
      </dgm:t>
    </dgm:pt>
    <dgm:pt modelId="{54C69A27-810D-4AC1-A6C4-13C77C4E6725}">
      <dgm:prSet phldrT="[Text]" custT="1"/>
      <dgm:spPr/>
      <dgm:t>
        <a:bodyPr/>
        <a:lstStyle/>
        <a:p>
          <a:r>
            <a:rPr lang="en-US" sz="2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Mobile </a:t>
          </a:r>
          <a:r>
            <a:rPr lang="en-US" sz="2000" b="1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Kihajar</a:t>
          </a:r>
          <a:endParaRPr lang="en-US" sz="2000" b="1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13B2BDD1-C23F-491F-A78B-7396DD790031}" type="parTrans" cxnId="{4DFB7115-A183-459A-9070-ED465B0687C3}">
      <dgm:prSet/>
      <dgm:spPr/>
      <dgm:t>
        <a:bodyPr/>
        <a:lstStyle/>
        <a:p>
          <a:endParaRPr lang="en-US"/>
        </a:p>
      </dgm:t>
    </dgm:pt>
    <dgm:pt modelId="{DB120F7D-D7DD-4395-8489-32A97D293605}" type="sibTrans" cxnId="{4DFB7115-A183-459A-9070-ED465B0687C3}">
      <dgm:prSet/>
      <dgm:spPr/>
      <dgm:t>
        <a:bodyPr/>
        <a:lstStyle/>
        <a:p>
          <a:endParaRPr lang="en-US"/>
        </a:p>
      </dgm:t>
    </dgm:pt>
    <dgm:pt modelId="{29DF015E-87A5-43E8-8051-1B9A99F6FC9E}" type="pres">
      <dgm:prSet presAssocID="{C2A51AB3-6111-4FE8-A282-8A4CEB64D024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43FB3E2D-B9CD-4A78-97E7-D520263659FA}" type="pres">
      <dgm:prSet presAssocID="{C2A51AB3-6111-4FE8-A282-8A4CEB64D024}" presName="radial" presStyleCnt="0">
        <dgm:presLayoutVars>
          <dgm:animLvl val="ctr"/>
        </dgm:presLayoutVars>
      </dgm:prSet>
      <dgm:spPr/>
      <dgm:t>
        <a:bodyPr/>
        <a:lstStyle/>
        <a:p>
          <a:endParaRPr lang="id-ID"/>
        </a:p>
      </dgm:t>
    </dgm:pt>
    <dgm:pt modelId="{A4AA5F5F-CCD7-4F1A-A2DD-3D56B582A325}" type="pres">
      <dgm:prSet presAssocID="{6D9EB1E2-12C0-4FC5-9E0F-17017C2111BF}" presName="centerShape" presStyleLbl="vennNode1" presStyleIdx="0" presStyleCnt="8"/>
      <dgm:spPr/>
      <dgm:t>
        <a:bodyPr/>
        <a:lstStyle/>
        <a:p>
          <a:endParaRPr lang="en-US"/>
        </a:p>
      </dgm:t>
    </dgm:pt>
    <dgm:pt modelId="{C56E8EDB-65E5-4AC0-AD4F-152AA1A17199}" type="pres">
      <dgm:prSet presAssocID="{9235F24B-8264-4076-BC14-F6375794C914}" presName="node" presStyleLbl="venn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3FCFBD1-D109-40F3-9ADD-979CAA471974}" type="pres">
      <dgm:prSet presAssocID="{2F7EECCA-78CE-431E-BA4F-EF4A4B4C2608}" presName="node" presStyleLbl="venn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BFB6081-7AEA-42BC-B3F4-E97DAD87E572}" type="pres">
      <dgm:prSet presAssocID="{70E54BDB-DA0A-4AB1-9586-A42C784D4612}" presName="node" presStyleLbl="venn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809314E-DFED-46CA-B7B1-05EF9A3F4AA9}" type="pres">
      <dgm:prSet presAssocID="{B6AC2EBB-E544-41AF-83EC-87A0B86183EB}" presName="node" presStyleLbl="venn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A5CACBBE-6A74-439A-A8FF-F1E44B91857C}" type="pres">
      <dgm:prSet presAssocID="{54C69A27-810D-4AC1-A6C4-13C77C4E6725}" presName="node" presStyleLbl="venn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B908978-A78F-4ABA-948F-3D1E0DBCD583}" type="pres">
      <dgm:prSet presAssocID="{ACB8EFA8-B348-4A0D-8715-B5765EE4E768}" presName="node" presStyleLbl="venn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546644F-B50C-41A4-BE5C-CDEB5E44FC05}" type="pres">
      <dgm:prSet presAssocID="{A8D0522C-F7C9-4481-84C7-50A9652F0930}" presName="node" presStyleLbl="venn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6D3888EB-A0E3-4885-8F20-9688999AA752}" srcId="{6D9EB1E2-12C0-4FC5-9E0F-17017C2111BF}" destId="{70E54BDB-DA0A-4AB1-9586-A42C784D4612}" srcOrd="2" destOrd="0" parTransId="{BFAA0082-13B1-446A-B8F1-1F47F7B0E2B3}" sibTransId="{27D826E3-9E92-480D-B400-91EEAD92C9A5}"/>
    <dgm:cxn modelId="{DA6C057E-5C65-4B58-AA7B-7812D01DACB2}" type="presOf" srcId="{B6AC2EBB-E544-41AF-83EC-87A0B86183EB}" destId="{D809314E-DFED-46CA-B7B1-05EF9A3F4AA9}" srcOrd="0" destOrd="0" presId="urn:microsoft.com/office/officeart/2005/8/layout/radial3"/>
    <dgm:cxn modelId="{4DFB7115-A183-459A-9070-ED465B0687C3}" srcId="{6D9EB1E2-12C0-4FC5-9E0F-17017C2111BF}" destId="{54C69A27-810D-4AC1-A6C4-13C77C4E6725}" srcOrd="4" destOrd="0" parTransId="{13B2BDD1-C23F-491F-A78B-7396DD790031}" sibTransId="{DB120F7D-D7DD-4395-8489-32A97D293605}"/>
    <dgm:cxn modelId="{56F80CA3-58B3-4215-8CDB-AAB90D2B71EF}" srcId="{6D9EB1E2-12C0-4FC5-9E0F-17017C2111BF}" destId="{9235F24B-8264-4076-BC14-F6375794C914}" srcOrd="0" destOrd="0" parTransId="{8DE5E77B-C79C-4B86-8B97-C54BE07DC975}" sibTransId="{02A7EEF5-FC76-4CEF-9FA3-55B90F173040}"/>
    <dgm:cxn modelId="{5A1C1F52-51FE-4F76-B54F-3D8BA819A55F}" srcId="{6D9EB1E2-12C0-4FC5-9E0F-17017C2111BF}" destId="{B6AC2EBB-E544-41AF-83EC-87A0B86183EB}" srcOrd="3" destOrd="0" parTransId="{B9E52155-946A-472C-B846-074970A548E6}" sibTransId="{837ADD7B-DC75-44AC-980A-3AAA2A599851}"/>
    <dgm:cxn modelId="{9E5C45BF-D82B-4121-B722-C0E3B09FC23D}" type="presOf" srcId="{6D9EB1E2-12C0-4FC5-9E0F-17017C2111BF}" destId="{A4AA5F5F-CCD7-4F1A-A2DD-3D56B582A325}" srcOrd="0" destOrd="0" presId="urn:microsoft.com/office/officeart/2005/8/layout/radial3"/>
    <dgm:cxn modelId="{44A02907-C3B1-4266-A0F9-09101E4D411C}" srcId="{C2A51AB3-6111-4FE8-A282-8A4CEB64D024}" destId="{6D9EB1E2-12C0-4FC5-9E0F-17017C2111BF}" srcOrd="0" destOrd="0" parTransId="{8A4A03AB-E83B-479D-8CAF-D0382AB06645}" sibTransId="{102D5B7F-2661-44BC-B5EA-936F4C58A683}"/>
    <dgm:cxn modelId="{38F67DFC-A2CD-4DD4-9A7F-70921C1FB6C1}" type="presOf" srcId="{2F7EECCA-78CE-431E-BA4F-EF4A4B4C2608}" destId="{03FCFBD1-D109-40F3-9ADD-979CAA471974}" srcOrd="0" destOrd="0" presId="urn:microsoft.com/office/officeart/2005/8/layout/radial3"/>
    <dgm:cxn modelId="{CE7AE7E2-FEF8-4A5F-A1A7-F3C5D2BD645E}" type="presOf" srcId="{ACB8EFA8-B348-4A0D-8715-B5765EE4E768}" destId="{2B908978-A78F-4ABA-948F-3D1E0DBCD583}" srcOrd="0" destOrd="0" presId="urn:microsoft.com/office/officeart/2005/8/layout/radial3"/>
    <dgm:cxn modelId="{A6AB2FF5-0595-46AF-9B4A-ACBB0ABDC92D}" srcId="{6D9EB1E2-12C0-4FC5-9E0F-17017C2111BF}" destId="{ACB8EFA8-B348-4A0D-8715-B5765EE4E768}" srcOrd="5" destOrd="0" parTransId="{80FA33F5-9653-402D-A671-B3E129EADDE3}" sibTransId="{87725F17-7B6F-4165-8B29-9904753E7DF1}"/>
    <dgm:cxn modelId="{52E7968E-DF2C-44FC-A955-FB50A9961B89}" type="presOf" srcId="{A8D0522C-F7C9-4481-84C7-50A9652F0930}" destId="{C546644F-B50C-41A4-BE5C-CDEB5E44FC05}" srcOrd="0" destOrd="0" presId="urn:microsoft.com/office/officeart/2005/8/layout/radial3"/>
    <dgm:cxn modelId="{EEFE4F7C-8CD0-4DC7-857A-5E7BB969274B}" type="presOf" srcId="{C2A51AB3-6111-4FE8-A282-8A4CEB64D024}" destId="{29DF015E-87A5-43E8-8051-1B9A99F6FC9E}" srcOrd="0" destOrd="0" presId="urn:microsoft.com/office/officeart/2005/8/layout/radial3"/>
    <dgm:cxn modelId="{0C6EA86A-5101-4E95-8980-263EE931EC51}" type="presOf" srcId="{70E54BDB-DA0A-4AB1-9586-A42C784D4612}" destId="{CBFB6081-7AEA-42BC-B3F4-E97DAD87E572}" srcOrd="0" destOrd="0" presId="urn:microsoft.com/office/officeart/2005/8/layout/radial3"/>
    <dgm:cxn modelId="{0A8963C2-8884-4F91-B908-245508EA93C7}" srcId="{6D9EB1E2-12C0-4FC5-9E0F-17017C2111BF}" destId="{A8D0522C-F7C9-4481-84C7-50A9652F0930}" srcOrd="6" destOrd="0" parTransId="{84F756A8-0022-47DD-B7D8-73C7E2AD103B}" sibTransId="{A3A5EFB1-FB74-4AF5-879C-844BB7E7459C}"/>
    <dgm:cxn modelId="{C4E5730E-48C1-42B4-B7D7-FD4979096156}" type="presOf" srcId="{54C69A27-810D-4AC1-A6C4-13C77C4E6725}" destId="{A5CACBBE-6A74-439A-A8FF-F1E44B91857C}" srcOrd="0" destOrd="0" presId="urn:microsoft.com/office/officeart/2005/8/layout/radial3"/>
    <dgm:cxn modelId="{AFFE49DD-C50E-4FA8-8880-3116E328FABA}" srcId="{6D9EB1E2-12C0-4FC5-9E0F-17017C2111BF}" destId="{2F7EECCA-78CE-431E-BA4F-EF4A4B4C2608}" srcOrd="1" destOrd="0" parTransId="{F778C730-36AB-484D-B8D2-485E4E5AF325}" sibTransId="{160DBC4F-878E-461D-BD3F-7F449F70D394}"/>
    <dgm:cxn modelId="{614350EB-2EF0-4447-8DAF-2B8B63033D7F}" type="presOf" srcId="{9235F24B-8264-4076-BC14-F6375794C914}" destId="{C56E8EDB-65E5-4AC0-AD4F-152AA1A17199}" srcOrd="0" destOrd="0" presId="urn:microsoft.com/office/officeart/2005/8/layout/radial3"/>
    <dgm:cxn modelId="{3C63211D-2738-4FEE-A423-60A6EEE717A3}" type="presParOf" srcId="{29DF015E-87A5-43E8-8051-1B9A99F6FC9E}" destId="{43FB3E2D-B9CD-4A78-97E7-D520263659FA}" srcOrd="0" destOrd="0" presId="urn:microsoft.com/office/officeart/2005/8/layout/radial3"/>
    <dgm:cxn modelId="{65A520DF-6066-4717-982E-74AE0B6A5637}" type="presParOf" srcId="{43FB3E2D-B9CD-4A78-97E7-D520263659FA}" destId="{A4AA5F5F-CCD7-4F1A-A2DD-3D56B582A325}" srcOrd="0" destOrd="0" presId="urn:microsoft.com/office/officeart/2005/8/layout/radial3"/>
    <dgm:cxn modelId="{6E5184E3-59F1-4BB5-BB5C-9BDF14A2D359}" type="presParOf" srcId="{43FB3E2D-B9CD-4A78-97E7-D520263659FA}" destId="{C56E8EDB-65E5-4AC0-AD4F-152AA1A17199}" srcOrd="1" destOrd="0" presId="urn:microsoft.com/office/officeart/2005/8/layout/radial3"/>
    <dgm:cxn modelId="{1620F58F-B284-43B7-B93B-11294EC55335}" type="presParOf" srcId="{43FB3E2D-B9CD-4A78-97E7-D520263659FA}" destId="{03FCFBD1-D109-40F3-9ADD-979CAA471974}" srcOrd="2" destOrd="0" presId="urn:microsoft.com/office/officeart/2005/8/layout/radial3"/>
    <dgm:cxn modelId="{B082D882-F3A0-4F78-A1F5-C8A19EBC1EE5}" type="presParOf" srcId="{43FB3E2D-B9CD-4A78-97E7-D520263659FA}" destId="{CBFB6081-7AEA-42BC-B3F4-E97DAD87E572}" srcOrd="3" destOrd="0" presId="urn:microsoft.com/office/officeart/2005/8/layout/radial3"/>
    <dgm:cxn modelId="{C21140BE-9E6E-4112-AAB7-234A96201AE4}" type="presParOf" srcId="{43FB3E2D-B9CD-4A78-97E7-D520263659FA}" destId="{D809314E-DFED-46CA-B7B1-05EF9A3F4AA9}" srcOrd="4" destOrd="0" presId="urn:microsoft.com/office/officeart/2005/8/layout/radial3"/>
    <dgm:cxn modelId="{B1FC4AA1-FA37-4A40-9FB7-E7B2DE1344FD}" type="presParOf" srcId="{43FB3E2D-B9CD-4A78-97E7-D520263659FA}" destId="{A5CACBBE-6A74-439A-A8FF-F1E44B91857C}" srcOrd="5" destOrd="0" presId="urn:microsoft.com/office/officeart/2005/8/layout/radial3"/>
    <dgm:cxn modelId="{E091EC29-D805-4952-BE5A-EB47C87A673D}" type="presParOf" srcId="{43FB3E2D-B9CD-4A78-97E7-D520263659FA}" destId="{2B908978-A78F-4ABA-948F-3D1E0DBCD583}" srcOrd="6" destOrd="0" presId="urn:microsoft.com/office/officeart/2005/8/layout/radial3"/>
    <dgm:cxn modelId="{A044DC5E-8710-40C5-90AA-DA17403CE577}" type="presParOf" srcId="{43FB3E2D-B9CD-4A78-97E7-D520263659FA}" destId="{C546644F-B50C-41A4-BE5C-CDEB5E44FC05}" srcOrd="7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E29CE05-69A9-4967-A367-8BF3AF4C60B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AECE7CB2-02E0-4EC7-B79A-38EC53B1F205}">
      <dgm:prSet phldrT="[Text]" custT="1"/>
      <dgm:spPr>
        <a:solidFill>
          <a:schemeClr val="accent1">
            <a:hueOff val="0"/>
            <a:satOff val="0"/>
            <a:lumOff val="0"/>
            <a:alpha val="41000"/>
          </a:schemeClr>
        </a:solidFill>
        <a:ln>
          <a:noFill/>
        </a:ln>
      </dgm:spPr>
      <dgm:t>
        <a:bodyPr/>
        <a:lstStyle/>
        <a:p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Kuis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Ki</a:t>
          </a:r>
          <a:r>
            <a:rPr lang="id-ID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h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ajar</a:t>
          </a:r>
          <a:endParaRPr lang="id-ID" sz="2400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  <a:p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kompetisi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berupa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kuis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id-ID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ditujukan kepada para siswa 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SD, SMP, SMA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sederajat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melalui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siaran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TV E</a:t>
          </a:r>
          <a:r>
            <a:rPr lang="id-ID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dukasi dan Web Kihajar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.</a:t>
          </a:r>
        </a:p>
        <a:p>
          <a:r>
            <a:rPr lang="en-US" sz="2400" b="1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Bertujuan</a:t>
          </a:r>
          <a:r>
            <a:rPr lang="en-US" sz="2400" b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untuk meningkatkan kebiasaan belajar siswa</a:t>
          </a:r>
          <a:endParaRPr lang="id-ID" sz="2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51DCE43-1953-493F-ACDC-ABED0ACDFAE3}" type="parTrans" cxnId="{BF4BFF95-23FD-4468-8AA4-7ED586A51E21}">
      <dgm:prSet/>
      <dgm:spPr/>
      <dgm:t>
        <a:bodyPr/>
        <a:lstStyle/>
        <a:p>
          <a:endParaRPr lang="id-ID"/>
        </a:p>
      </dgm:t>
    </dgm:pt>
    <dgm:pt modelId="{DDEEA7FE-407B-4E1D-911C-E22EBB8A2A2C}" type="sibTrans" cxnId="{BF4BFF95-23FD-4468-8AA4-7ED586A51E21}">
      <dgm:prSet/>
      <dgm:spPr/>
      <dgm:t>
        <a:bodyPr/>
        <a:lstStyle/>
        <a:p>
          <a:endParaRPr lang="id-ID"/>
        </a:p>
      </dgm:t>
    </dgm:pt>
    <dgm:pt modelId="{B8218C09-862B-4C40-AA30-FEFCD9B22B46}" type="pres">
      <dgm:prSet presAssocID="{AE29CE05-69A9-4967-A367-8BF3AF4C60B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72475A8A-58A2-4F24-B734-8722F783D4E3}" type="pres">
      <dgm:prSet presAssocID="{AE29CE05-69A9-4967-A367-8BF3AF4C60BF}" presName="dummyMaxCanvas" presStyleCnt="0">
        <dgm:presLayoutVars/>
      </dgm:prSet>
      <dgm:spPr/>
    </dgm:pt>
    <dgm:pt modelId="{75F6EF78-D8B9-4A0E-9526-7B6B3D3A51A7}" type="pres">
      <dgm:prSet presAssocID="{AE29CE05-69A9-4967-A367-8BF3AF4C60BF}" presName="OneNode_1" presStyleLbl="node1" presStyleIdx="0" presStyleCnt="1" custScaleY="14805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BE7CB99F-26EE-4985-B9DD-B952459B6F98}" type="presOf" srcId="{AECE7CB2-02E0-4EC7-B79A-38EC53B1F205}" destId="{75F6EF78-D8B9-4A0E-9526-7B6B3D3A51A7}" srcOrd="0" destOrd="0" presId="urn:microsoft.com/office/officeart/2005/8/layout/vProcess5"/>
    <dgm:cxn modelId="{BF4BFF95-23FD-4468-8AA4-7ED586A51E21}" srcId="{AE29CE05-69A9-4967-A367-8BF3AF4C60BF}" destId="{AECE7CB2-02E0-4EC7-B79A-38EC53B1F205}" srcOrd="0" destOrd="0" parTransId="{F51DCE43-1953-493F-ACDC-ABED0ACDFAE3}" sibTransId="{DDEEA7FE-407B-4E1D-911C-E22EBB8A2A2C}"/>
    <dgm:cxn modelId="{F5E56E4A-EC3E-40EB-82A6-7A1F791367BC}" type="presOf" srcId="{AE29CE05-69A9-4967-A367-8BF3AF4C60BF}" destId="{B8218C09-862B-4C40-AA30-FEFCD9B22B46}" srcOrd="0" destOrd="0" presId="urn:microsoft.com/office/officeart/2005/8/layout/vProcess5"/>
    <dgm:cxn modelId="{5ED9D57B-BE81-497F-9C12-96531A61200E}" type="presParOf" srcId="{B8218C09-862B-4C40-AA30-FEFCD9B22B46}" destId="{72475A8A-58A2-4F24-B734-8722F783D4E3}" srcOrd="0" destOrd="0" presId="urn:microsoft.com/office/officeart/2005/8/layout/vProcess5"/>
    <dgm:cxn modelId="{80AD3784-B092-4032-92D1-5512CD6C1B66}" type="presParOf" srcId="{B8218C09-862B-4C40-AA30-FEFCD9B22B46}" destId="{75F6EF78-D8B9-4A0E-9526-7B6B3D3A51A7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E29CE05-69A9-4967-A367-8BF3AF4C60B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AECE7CB2-02E0-4EC7-B79A-38EC53B1F205}">
      <dgm:prSet phldrT="[Text]" custT="1"/>
      <dgm:spPr>
        <a:solidFill>
          <a:schemeClr val="accent1">
            <a:hueOff val="0"/>
            <a:satOff val="0"/>
            <a:lumOff val="0"/>
            <a:alpha val="41000"/>
          </a:schemeClr>
        </a:solidFill>
        <a:ln>
          <a:noFill/>
        </a:ln>
      </dgm:spPr>
      <dgm:t>
        <a:bodyPr/>
        <a:lstStyle/>
        <a:p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Seminar </a:t>
          </a:r>
          <a:endParaRPr lang="id-ID" sz="2400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  <a:p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Wadah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berbagi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pengalaman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pakar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,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akademisi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,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maupun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praktisi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dalam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pembelajaran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berbasis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TIK</a:t>
          </a:r>
        </a:p>
      </dgm:t>
    </dgm:pt>
    <dgm:pt modelId="{F51DCE43-1953-493F-ACDC-ABED0ACDFAE3}" type="parTrans" cxnId="{BF4BFF95-23FD-4468-8AA4-7ED586A51E21}">
      <dgm:prSet/>
      <dgm:spPr/>
      <dgm:t>
        <a:bodyPr/>
        <a:lstStyle/>
        <a:p>
          <a:endParaRPr lang="id-ID"/>
        </a:p>
      </dgm:t>
    </dgm:pt>
    <dgm:pt modelId="{DDEEA7FE-407B-4E1D-911C-E22EBB8A2A2C}" type="sibTrans" cxnId="{BF4BFF95-23FD-4468-8AA4-7ED586A51E21}">
      <dgm:prSet/>
      <dgm:spPr/>
      <dgm:t>
        <a:bodyPr/>
        <a:lstStyle/>
        <a:p>
          <a:endParaRPr lang="id-ID"/>
        </a:p>
      </dgm:t>
    </dgm:pt>
    <dgm:pt modelId="{B8218C09-862B-4C40-AA30-FEFCD9B22B46}" type="pres">
      <dgm:prSet presAssocID="{AE29CE05-69A9-4967-A367-8BF3AF4C60B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72475A8A-58A2-4F24-B734-8722F783D4E3}" type="pres">
      <dgm:prSet presAssocID="{AE29CE05-69A9-4967-A367-8BF3AF4C60BF}" presName="dummyMaxCanvas" presStyleCnt="0">
        <dgm:presLayoutVars/>
      </dgm:prSet>
      <dgm:spPr/>
    </dgm:pt>
    <dgm:pt modelId="{75F6EF78-D8B9-4A0E-9526-7B6B3D3A51A7}" type="pres">
      <dgm:prSet presAssocID="{AE29CE05-69A9-4967-A367-8BF3AF4C60BF}" presName="OneNode_1" presStyleLbl="node1" presStyleIdx="0" presStyleCnt="1" custScaleY="14805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BF4BFF95-23FD-4468-8AA4-7ED586A51E21}" srcId="{AE29CE05-69A9-4967-A367-8BF3AF4C60BF}" destId="{AECE7CB2-02E0-4EC7-B79A-38EC53B1F205}" srcOrd="0" destOrd="0" parTransId="{F51DCE43-1953-493F-ACDC-ABED0ACDFAE3}" sibTransId="{DDEEA7FE-407B-4E1D-911C-E22EBB8A2A2C}"/>
    <dgm:cxn modelId="{37E7D95A-22CE-4D2F-8C58-60392A26F84C}" type="presOf" srcId="{AECE7CB2-02E0-4EC7-B79A-38EC53B1F205}" destId="{75F6EF78-D8B9-4A0E-9526-7B6B3D3A51A7}" srcOrd="0" destOrd="0" presId="urn:microsoft.com/office/officeart/2005/8/layout/vProcess5"/>
    <dgm:cxn modelId="{20B2AC63-1D55-4EE2-B53C-E3282FBA6F9D}" type="presOf" srcId="{AE29CE05-69A9-4967-A367-8BF3AF4C60BF}" destId="{B8218C09-862B-4C40-AA30-FEFCD9B22B46}" srcOrd="0" destOrd="0" presId="urn:microsoft.com/office/officeart/2005/8/layout/vProcess5"/>
    <dgm:cxn modelId="{338DD00F-0464-4C67-8789-D4056D1A61FB}" type="presParOf" srcId="{B8218C09-862B-4C40-AA30-FEFCD9B22B46}" destId="{72475A8A-58A2-4F24-B734-8722F783D4E3}" srcOrd="0" destOrd="0" presId="urn:microsoft.com/office/officeart/2005/8/layout/vProcess5"/>
    <dgm:cxn modelId="{BFA199D5-88B6-4950-8975-ED925FFD3A7E}" type="presParOf" srcId="{B8218C09-862B-4C40-AA30-FEFCD9B22B46}" destId="{75F6EF78-D8B9-4A0E-9526-7B6B3D3A51A7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AE29CE05-69A9-4967-A367-8BF3AF4C60BF}" type="doc">
      <dgm:prSet loTypeId="urn:microsoft.com/office/officeart/2005/8/layout/vProcess5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id-ID"/>
        </a:p>
      </dgm:t>
    </dgm:pt>
    <dgm:pt modelId="{AECE7CB2-02E0-4EC7-B79A-38EC53B1F205}">
      <dgm:prSet phldrT="[Text]" custT="1"/>
      <dgm:spPr>
        <a:solidFill>
          <a:schemeClr val="accent1">
            <a:hueOff val="0"/>
            <a:satOff val="0"/>
            <a:lumOff val="0"/>
            <a:alpha val="41000"/>
          </a:schemeClr>
        </a:solidFill>
        <a:ln>
          <a:noFill/>
        </a:ln>
      </dgm:spPr>
      <dgm:t>
        <a:bodyPr/>
        <a:lstStyle/>
        <a:p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Pameran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endParaRPr lang="id-ID" sz="2400" b="1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  <a:p>
          <a:r>
            <a:rPr lang="id-ID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ajang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unjuk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hasil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penelitian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,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pengembangan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,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praktek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terbaik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terkait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dengan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pembelajaran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berbasis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TIK yang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disampaikan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oleh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individu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maupun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kelompok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(</a:t>
          </a:r>
          <a:r>
            <a:rPr lang="en-US" sz="2400" b="1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lembaga</a:t>
          </a:r>
          <a:r>
            <a:rPr lang="en-US" sz="2400" b="1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). </a:t>
          </a:r>
          <a:endParaRPr lang="id-ID" sz="2400" b="1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gm:t>
    </dgm:pt>
    <dgm:pt modelId="{F51DCE43-1953-493F-ACDC-ABED0ACDFAE3}" type="parTrans" cxnId="{BF4BFF95-23FD-4468-8AA4-7ED586A51E21}">
      <dgm:prSet/>
      <dgm:spPr/>
      <dgm:t>
        <a:bodyPr/>
        <a:lstStyle/>
        <a:p>
          <a:endParaRPr lang="id-ID"/>
        </a:p>
      </dgm:t>
    </dgm:pt>
    <dgm:pt modelId="{DDEEA7FE-407B-4E1D-911C-E22EBB8A2A2C}" type="sibTrans" cxnId="{BF4BFF95-23FD-4468-8AA4-7ED586A51E21}">
      <dgm:prSet/>
      <dgm:spPr/>
      <dgm:t>
        <a:bodyPr/>
        <a:lstStyle/>
        <a:p>
          <a:endParaRPr lang="id-ID"/>
        </a:p>
      </dgm:t>
    </dgm:pt>
    <dgm:pt modelId="{B8218C09-862B-4C40-AA30-FEFCD9B22B46}" type="pres">
      <dgm:prSet presAssocID="{AE29CE05-69A9-4967-A367-8BF3AF4C60BF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72475A8A-58A2-4F24-B734-8722F783D4E3}" type="pres">
      <dgm:prSet presAssocID="{AE29CE05-69A9-4967-A367-8BF3AF4C60BF}" presName="dummyMaxCanvas" presStyleCnt="0">
        <dgm:presLayoutVars/>
      </dgm:prSet>
      <dgm:spPr/>
    </dgm:pt>
    <dgm:pt modelId="{75F6EF78-D8B9-4A0E-9526-7B6B3D3A51A7}" type="pres">
      <dgm:prSet presAssocID="{AE29CE05-69A9-4967-A367-8BF3AF4C60BF}" presName="OneNode_1" presStyleLbl="node1" presStyleIdx="0" presStyleCnt="1" custScaleY="14805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73577501-E3AC-41CC-92A6-C28FE445577D}" type="presOf" srcId="{AECE7CB2-02E0-4EC7-B79A-38EC53B1F205}" destId="{75F6EF78-D8B9-4A0E-9526-7B6B3D3A51A7}" srcOrd="0" destOrd="0" presId="urn:microsoft.com/office/officeart/2005/8/layout/vProcess5"/>
    <dgm:cxn modelId="{BF4BFF95-23FD-4468-8AA4-7ED586A51E21}" srcId="{AE29CE05-69A9-4967-A367-8BF3AF4C60BF}" destId="{AECE7CB2-02E0-4EC7-B79A-38EC53B1F205}" srcOrd="0" destOrd="0" parTransId="{F51DCE43-1953-493F-ACDC-ABED0ACDFAE3}" sibTransId="{DDEEA7FE-407B-4E1D-911C-E22EBB8A2A2C}"/>
    <dgm:cxn modelId="{4F598061-B3D6-4D43-B4CA-85C75DDB1B28}" type="presOf" srcId="{AE29CE05-69A9-4967-A367-8BF3AF4C60BF}" destId="{B8218C09-862B-4C40-AA30-FEFCD9B22B46}" srcOrd="0" destOrd="0" presId="urn:microsoft.com/office/officeart/2005/8/layout/vProcess5"/>
    <dgm:cxn modelId="{85B6B1B3-FC1B-44DC-90AE-F831326FFD56}" type="presParOf" srcId="{B8218C09-862B-4C40-AA30-FEFCD9B22B46}" destId="{72475A8A-58A2-4F24-B734-8722F783D4E3}" srcOrd="0" destOrd="0" presId="urn:microsoft.com/office/officeart/2005/8/layout/vProcess5"/>
    <dgm:cxn modelId="{65F5ED5C-09E8-434B-AB22-2699D8B57711}" type="presParOf" srcId="{B8218C09-862B-4C40-AA30-FEFCD9B22B46}" destId="{75F6EF78-D8B9-4A0E-9526-7B6B3D3A51A7}" srcOrd="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4AA5F5F-CCD7-4F1A-A2DD-3D56B582A325}">
      <dsp:nvSpPr>
        <dsp:cNvPr id="0" name=""/>
        <dsp:cNvSpPr/>
      </dsp:nvSpPr>
      <dsp:spPr>
        <a:xfrm>
          <a:off x="1379066" y="1002575"/>
          <a:ext cx="2398063" cy="2398063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34290" tIns="34290" rIns="34290" bIns="34290" numCol="1" spcCol="1270" anchor="ctr" anchorCtr="0">
          <a:noAutofit/>
        </a:bodyPr>
        <a:lstStyle/>
        <a:p>
          <a:pPr lvl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7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Anugerah</a:t>
          </a:r>
          <a:r>
            <a:rPr lang="en-US" sz="2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7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Kihajar</a:t>
          </a:r>
          <a:r>
            <a:rPr lang="en-US" sz="27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2017</a:t>
          </a:r>
          <a:endParaRPr lang="en-US" sz="27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730254" y="1353763"/>
        <a:ext cx="1695687" cy="1695687"/>
      </dsp:txXfrm>
    </dsp:sp>
    <dsp:sp modelId="{C56E8EDB-65E5-4AC0-AD4F-152AA1A17199}">
      <dsp:nvSpPr>
        <dsp:cNvPr id="0" name=""/>
        <dsp:cNvSpPr/>
      </dsp:nvSpPr>
      <dsp:spPr>
        <a:xfrm>
          <a:off x="1978582" y="39519"/>
          <a:ext cx="1199031" cy="1199031"/>
        </a:xfrm>
        <a:prstGeom prst="ellipse">
          <a:avLst/>
        </a:prstGeom>
        <a:solidFill>
          <a:schemeClr val="accent5">
            <a:alpha val="50000"/>
            <a:hueOff val="-262448"/>
            <a:satOff val="39"/>
            <a:lumOff val="-924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Pameran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154176" y="215113"/>
        <a:ext cx="847843" cy="847843"/>
      </dsp:txXfrm>
    </dsp:sp>
    <dsp:sp modelId="{03FCFBD1-D109-40F3-9ADD-979CAA471974}">
      <dsp:nvSpPr>
        <dsp:cNvPr id="0" name=""/>
        <dsp:cNvSpPr/>
      </dsp:nvSpPr>
      <dsp:spPr>
        <a:xfrm>
          <a:off x="3200250" y="627844"/>
          <a:ext cx="1199031" cy="1199031"/>
        </a:xfrm>
        <a:prstGeom prst="ellipse">
          <a:avLst/>
        </a:prstGeom>
        <a:solidFill>
          <a:schemeClr val="accent5">
            <a:alpha val="50000"/>
            <a:hueOff val="-524896"/>
            <a:satOff val="77"/>
            <a:lumOff val="-1849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Anugerah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375844" y="803438"/>
        <a:ext cx="847843" cy="847843"/>
      </dsp:txXfrm>
    </dsp:sp>
    <dsp:sp modelId="{CBFB6081-7AEA-42BC-B3F4-E97DAD87E572}">
      <dsp:nvSpPr>
        <dsp:cNvPr id="0" name=""/>
        <dsp:cNvSpPr/>
      </dsp:nvSpPr>
      <dsp:spPr>
        <a:xfrm>
          <a:off x="3501977" y="1949796"/>
          <a:ext cx="1199031" cy="1199031"/>
        </a:xfrm>
        <a:prstGeom prst="ellipse">
          <a:avLst/>
        </a:prstGeom>
        <a:solidFill>
          <a:schemeClr val="accent5">
            <a:alpha val="50000"/>
            <a:hueOff val="-787344"/>
            <a:satOff val="116"/>
            <a:lumOff val="-2773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Kuis</a:t>
          </a: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Kihajar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3677571" y="2125390"/>
        <a:ext cx="847843" cy="847843"/>
      </dsp:txXfrm>
    </dsp:sp>
    <dsp:sp modelId="{D809314E-DFED-46CA-B7B1-05EF9A3F4AA9}">
      <dsp:nvSpPr>
        <dsp:cNvPr id="0" name=""/>
        <dsp:cNvSpPr/>
      </dsp:nvSpPr>
      <dsp:spPr>
        <a:xfrm>
          <a:off x="2656556" y="3009920"/>
          <a:ext cx="1199031" cy="1199031"/>
        </a:xfrm>
        <a:prstGeom prst="ellipse">
          <a:avLst/>
        </a:prstGeom>
        <a:solidFill>
          <a:schemeClr val="accent5">
            <a:alpha val="50000"/>
            <a:hueOff val="-1049793"/>
            <a:satOff val="154"/>
            <a:lumOff val="-3698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Festival Video  </a:t>
          </a:r>
          <a:r>
            <a:rPr lang="en-US" sz="18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Kihajar</a:t>
          </a:r>
          <a:endParaRPr lang="en-US" sz="18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2832150" y="3185514"/>
        <a:ext cx="847843" cy="847843"/>
      </dsp:txXfrm>
    </dsp:sp>
    <dsp:sp modelId="{A5CACBBE-6A74-439A-A8FF-F1E44B91857C}">
      <dsp:nvSpPr>
        <dsp:cNvPr id="0" name=""/>
        <dsp:cNvSpPr/>
      </dsp:nvSpPr>
      <dsp:spPr>
        <a:xfrm>
          <a:off x="1300607" y="3009920"/>
          <a:ext cx="1199031" cy="1199031"/>
        </a:xfrm>
        <a:prstGeom prst="ellipse">
          <a:avLst/>
        </a:prstGeom>
        <a:solidFill>
          <a:schemeClr val="accent5">
            <a:alpha val="50000"/>
            <a:hueOff val="-1312241"/>
            <a:satOff val="193"/>
            <a:lumOff val="-4622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Mobile </a:t>
          </a:r>
          <a:r>
            <a:rPr lang="en-US" sz="20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Kihajar</a:t>
          </a:r>
          <a:endParaRPr lang="en-US" sz="20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476201" y="3185514"/>
        <a:ext cx="847843" cy="847843"/>
      </dsp:txXfrm>
    </dsp:sp>
    <dsp:sp modelId="{2B908978-A78F-4ABA-948F-3D1E0DBCD583}">
      <dsp:nvSpPr>
        <dsp:cNvPr id="0" name=""/>
        <dsp:cNvSpPr/>
      </dsp:nvSpPr>
      <dsp:spPr>
        <a:xfrm>
          <a:off x="455187" y="1949796"/>
          <a:ext cx="1199031" cy="1199031"/>
        </a:xfrm>
        <a:prstGeom prst="ellipse">
          <a:avLst/>
        </a:prstGeom>
        <a:solidFill>
          <a:schemeClr val="accent5">
            <a:alpha val="50000"/>
            <a:hueOff val="-1574689"/>
            <a:satOff val="231"/>
            <a:lumOff val="-5547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         </a:t>
          </a:r>
          <a:r>
            <a:rPr lang="en-US" sz="1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Seleksi</a:t>
          </a:r>
          <a:r>
            <a:rPr lang="en-US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Radio </a:t>
          </a:r>
          <a:r>
            <a:rPr lang="en-US" sz="1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Peduli</a:t>
          </a:r>
          <a:r>
            <a:rPr lang="en-US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</a:t>
          </a:r>
          <a:r>
            <a:rPr lang="en-US" sz="1200" b="1" kern="1200" dirty="0" err="1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Pendidikan</a:t>
          </a:r>
          <a:r>
            <a:rPr lang="en-US" sz="12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                                                                                                                                                    </a:t>
          </a:r>
          <a:endParaRPr lang="en-US" sz="12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630781" y="2125390"/>
        <a:ext cx="847843" cy="847843"/>
      </dsp:txXfrm>
    </dsp:sp>
    <dsp:sp modelId="{C546644F-B50C-41A4-BE5C-CDEB5E44FC05}">
      <dsp:nvSpPr>
        <dsp:cNvPr id="0" name=""/>
        <dsp:cNvSpPr/>
      </dsp:nvSpPr>
      <dsp:spPr>
        <a:xfrm>
          <a:off x="756914" y="627844"/>
          <a:ext cx="1199031" cy="1199031"/>
        </a:xfrm>
        <a:prstGeom prst="ellipse">
          <a:avLst/>
        </a:prstGeom>
        <a:solidFill>
          <a:schemeClr val="accent5">
            <a:alpha val="50000"/>
            <a:hueOff val="-1837137"/>
            <a:satOff val="270"/>
            <a:lumOff val="-6471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600" b="1" kern="1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Seminar</a:t>
          </a:r>
          <a:endParaRPr lang="en-US" sz="1600" b="1" kern="1200" dirty="0"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932508" y="803438"/>
        <a:ext cx="847843" cy="84784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F6EF78-D8B9-4A0E-9526-7B6B3D3A51A7}">
      <dsp:nvSpPr>
        <dsp:cNvPr id="0" name=""/>
        <dsp:cNvSpPr/>
      </dsp:nvSpPr>
      <dsp:spPr>
        <a:xfrm>
          <a:off x="0" y="714348"/>
          <a:ext cx="9871168" cy="40720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41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Kuis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Ki</a:t>
          </a:r>
          <a:r>
            <a:rPr lang="id-ID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h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ajar</a:t>
          </a:r>
          <a:endParaRPr lang="id-ID" sz="2400" b="1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kompetisi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berupa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kuis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id-ID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ditujukan kepada para siswa 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SD, SMP, SMA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sederajat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melalui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siaran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TV E</a:t>
          </a:r>
          <a:r>
            <a:rPr lang="id-ID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dukasi dan Web Kihajar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.</a:t>
          </a: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Bertujuan</a:t>
          </a:r>
          <a:r>
            <a:rPr lang="en-US" sz="2400" b="1" kern="120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untuk meningkatkan kebiasaan belajar siswa</a:t>
          </a:r>
          <a:endParaRPr lang="id-ID" sz="2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9265" y="833613"/>
        <a:ext cx="9632638" cy="383347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F6EF78-D8B9-4A0E-9526-7B6B3D3A51A7}">
      <dsp:nvSpPr>
        <dsp:cNvPr id="0" name=""/>
        <dsp:cNvSpPr/>
      </dsp:nvSpPr>
      <dsp:spPr>
        <a:xfrm>
          <a:off x="0" y="714348"/>
          <a:ext cx="9871168" cy="40720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41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Seminar </a:t>
          </a:r>
          <a:endParaRPr lang="id-ID" sz="2400" b="1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Wadah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berbagi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pengalaman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pakar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,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akademisi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,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maupun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praktisi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dalam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pembelajaran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berbasis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TIK</a:t>
          </a:r>
        </a:p>
      </dsp:txBody>
      <dsp:txXfrm>
        <a:off x="119265" y="833613"/>
        <a:ext cx="9632638" cy="383347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5F6EF78-D8B9-4A0E-9526-7B6B3D3A51A7}">
      <dsp:nvSpPr>
        <dsp:cNvPr id="0" name=""/>
        <dsp:cNvSpPr/>
      </dsp:nvSpPr>
      <dsp:spPr>
        <a:xfrm>
          <a:off x="0" y="714348"/>
          <a:ext cx="9871168" cy="407200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 val="41000"/>
          </a:schemeClr>
        </a:solidFill>
        <a:ln w="25400" cap="flat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Pameran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endParaRPr lang="id-ID" sz="2400" b="1" kern="1200" dirty="0" smtClean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  <a:latin typeface="Arial Black" pitchFamily="34" charset="0"/>
          </a:endParaRPr>
        </a:p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id-ID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ajang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unjuk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hasil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penelitian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,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pengembangan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,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praktek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terbaik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terkait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dengan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pembelajaran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berbasis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TIK yang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disampaikan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oleh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individu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maupun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kelompok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 (</a:t>
          </a:r>
          <a:r>
            <a:rPr lang="en-US" sz="2400" b="1" kern="1200" dirty="0" err="1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lembaga</a:t>
          </a:r>
          <a:r>
            <a:rPr lang="en-US" sz="2400" b="1" kern="1200" dirty="0" smtClean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Black" pitchFamily="34" charset="0"/>
            </a:rPr>
            <a:t>). </a:t>
          </a:r>
          <a:endParaRPr lang="id-ID" sz="2400" b="1" kern="1200" dirty="0">
            <a:solidFill>
              <a:schemeClr val="tx1"/>
            </a:solidFill>
            <a:effectLst>
              <a:outerShdw blurRad="38100" dist="38100" dir="2700000" algn="tl">
                <a:srgbClr val="000000">
                  <a:alpha val="43137"/>
                </a:srgbClr>
              </a:outerShdw>
            </a:effectLst>
          </a:endParaRPr>
        </a:p>
      </dsp:txBody>
      <dsp:txXfrm>
        <a:off x="119265" y="833613"/>
        <a:ext cx="9632638" cy="383347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4AA43A-3F76-4A13-9CD6-36134EB429E3}" type="datetimeFigureOut">
              <a:rPr lang="en-US"/>
              <a:pPr/>
              <a:t>8/1/2017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50423A-8BCE-448E-A97B-03A88B2B12C1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0513958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674A4F-2B7A-4ECB-A400-260B2FFC03C1}" type="datetimeFigureOut">
              <a:rPr lang="en-US"/>
              <a:pPr/>
              <a:t>8/1/2017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2588" y="685800"/>
            <a:ext cx="6092825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1F2A70B-78F2-4DCF-B53B-C990D2FAFB8A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157051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711015" y="1371600"/>
            <a:ext cx="1046613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711015" y="3228536"/>
            <a:ext cx="10470201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D0065BE-0657-4A47-90AD-C21C55E16B19}" type="datetime4">
              <a:rPr lang="en-US" smtClean="0"/>
              <a:pPr/>
              <a:t>August 1, 2017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6898" y="914402"/>
            <a:ext cx="2742486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441" y="914402"/>
            <a:ext cx="802431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06952" y="1316736"/>
            <a:ext cx="10360501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06952" y="2704664"/>
            <a:ext cx="10360501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704088"/>
            <a:ext cx="10969943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441" y="1920085"/>
            <a:ext cx="5383398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5986" y="1920085"/>
            <a:ext cx="5383398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704088"/>
            <a:ext cx="10969943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441" y="1855248"/>
            <a:ext cx="5385514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6191754" y="1859758"/>
            <a:ext cx="5387630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609441" y="2514600"/>
            <a:ext cx="5385514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1754" y="2514600"/>
            <a:ext cx="5387630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441" y="704088"/>
            <a:ext cx="11071516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162" y="514352"/>
            <a:ext cx="3656648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162" y="1676400"/>
            <a:ext cx="3656648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765492" y="1676400"/>
            <a:ext cx="6813892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4219905" y="1108077"/>
            <a:ext cx="7008574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10669399" y="5359769"/>
            <a:ext cx="207210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2588" y="1176997"/>
            <a:ext cx="2949696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2588" y="2828785"/>
            <a:ext cx="2945633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AFE8FB1-0A7A-443E-AAF7-31D4FA1AA312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766796" y="6356351"/>
            <a:ext cx="812588" cy="365125"/>
          </a:xfrm>
        </p:spPr>
        <p:txBody>
          <a:bodyPr/>
          <a:lstStyle/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4646513" y="1199517"/>
            <a:ext cx="6155357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12697" y="5816600"/>
            <a:ext cx="12214218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5840479" y="6219826"/>
            <a:ext cx="6348346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12697" y="-7144"/>
            <a:ext cx="12214218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5840479" y="-7144"/>
            <a:ext cx="6348346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609441" y="704088"/>
            <a:ext cx="10969943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609441" y="1935480"/>
            <a:ext cx="10969943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09441" y="6356351"/>
            <a:ext cx="2844059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9AFE8FB1-0A7A-443E-AAF7-31D4FA1AA312}" type="datetimeFigureOut">
              <a:rPr lang="en-US" smtClean="0"/>
              <a:pPr/>
              <a:t>8/1/2017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555074" y="6356351"/>
            <a:ext cx="4469236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10563649" y="6356351"/>
            <a:ext cx="1015735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5BA54BD-C84D-46CE-8B72-31BFB26ABA4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25349" y="202408"/>
            <a:ext cx="12237543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jpe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jpeg"/><Relationship Id="rId4" Type="http://schemas.openxmlformats.org/officeDocument/2006/relationships/hyperlink" Target="http://tve.kemdikbud.go.id/kihajar" TargetMode="Externa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mailto:kihajar@kemdikbud.go.id" TargetMode="Externa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7" Type="http://schemas.openxmlformats.org/officeDocument/2006/relationships/image" Target="../media/image2.jpe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08066" y="1571612"/>
            <a:ext cx="9358347" cy="3000388"/>
          </a:xfrm>
        </p:spPr>
        <p:txBody>
          <a:bodyPr/>
          <a:lstStyle/>
          <a:p>
            <a:r>
              <a:rPr lang="en-US" dirty="0" err="1" smtClean="0"/>
              <a:t>Anugerah</a:t>
            </a:r>
            <a:r>
              <a:rPr lang="en-US" dirty="0" smtClean="0"/>
              <a:t> </a:t>
            </a:r>
            <a:r>
              <a:rPr lang="en-US" dirty="0" err="1" smtClean="0"/>
              <a:t>Kihajar</a:t>
            </a:r>
            <a:r>
              <a:rPr lang="en-US" dirty="0" smtClean="0"/>
              <a:t> 2017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b="1" i="1" dirty="0" smtClean="0"/>
              <a:t>Kita </a:t>
            </a:r>
            <a:r>
              <a:rPr lang="en-US" b="1" i="1" dirty="0" err="1" smtClean="0"/>
              <a:t>Harus</a:t>
            </a:r>
            <a:r>
              <a:rPr lang="en-US" b="1" i="1" dirty="0" smtClean="0"/>
              <a:t> </a:t>
            </a:r>
            <a:r>
              <a:rPr lang="en-US" b="1" i="1" dirty="0" err="1" smtClean="0"/>
              <a:t>Belajar</a:t>
            </a:r>
            <a:endParaRPr lang="en-US" b="1" i="1" dirty="0"/>
          </a:p>
        </p:txBody>
      </p:sp>
      <p:pic>
        <p:nvPicPr>
          <p:cNvPr id="4" name="Picture 9" descr="C:\Users\dikyus\Desktop\bb-kihaja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9389198" y="2847935"/>
            <a:ext cx="1705874" cy="18764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500" dist="50800" dir="5400000" sy="-100000" algn="bl" rotWithShape="0"/>
          </a:effectLst>
        </p:spPr>
      </p:pic>
      <p:pic>
        <p:nvPicPr>
          <p:cNvPr id="5" name="Picture 5" descr="C:\Users\dikyus\Desktop\unduhan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0FFF4"/>
              </a:clrFrom>
              <a:clrTo>
                <a:srgbClr val="F0FFF4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21884" r="12018"/>
          <a:stretch>
            <a:fillRect/>
          </a:stretch>
        </p:blipFill>
        <p:spPr bwMode="auto">
          <a:xfrm>
            <a:off x="2646364" y="2530103"/>
            <a:ext cx="1733536" cy="789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 descr="C:\Users\dikyus\Desktop\jadwal-ukg-2012-online-tahap-kedu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39887" y="2531721"/>
            <a:ext cx="779804" cy="779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20111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Oval 38"/>
          <p:cNvSpPr/>
          <p:nvPr/>
        </p:nvSpPr>
        <p:spPr>
          <a:xfrm>
            <a:off x="2093884" y="5572140"/>
            <a:ext cx="862042" cy="785818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/>
          <p:cNvSpPr/>
          <p:nvPr/>
        </p:nvSpPr>
        <p:spPr>
          <a:xfrm>
            <a:off x="3879834" y="4214818"/>
            <a:ext cx="461962" cy="517808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/>
          <p:cNvSpPr/>
          <p:nvPr/>
        </p:nvSpPr>
        <p:spPr>
          <a:xfrm>
            <a:off x="1879570" y="4214818"/>
            <a:ext cx="533400" cy="517808"/>
          </a:xfrm>
          <a:prstGeom prst="ellipse">
            <a:avLst/>
          </a:prstGeom>
          <a:solidFill>
            <a:schemeClr val="tx1">
              <a:alpha val="30000"/>
            </a:schemeClr>
          </a:solidFill>
          <a:ln>
            <a:solidFill>
              <a:schemeClr val="tx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812926" y="3628850"/>
            <a:ext cx="3564661" cy="1517704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04" y="404664"/>
            <a:ext cx="10969943" cy="1143000"/>
          </a:xfrm>
        </p:spPr>
        <p:txBody>
          <a:bodyPr/>
          <a:lstStyle/>
          <a:p>
            <a:r>
              <a:rPr lang="en-US" dirty="0" err="1" smtClean="0"/>
              <a:t>Penyelenggara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380" y="1643050"/>
            <a:ext cx="9429816" cy="1447800"/>
          </a:xfrm>
        </p:spPr>
        <p:txBody>
          <a:bodyPr>
            <a:normAutofit/>
          </a:bodyPr>
          <a:lstStyle/>
          <a:p>
            <a:r>
              <a:rPr lang="id-ID" sz="2000" dirty="0" smtClean="0"/>
              <a:t>Penyelenggara</a:t>
            </a:r>
            <a:r>
              <a:rPr lang="id-ID" sz="2000" b="1" dirty="0" smtClean="0"/>
              <a:t> </a:t>
            </a:r>
            <a:r>
              <a:rPr lang="id-ID" sz="2000" b="1" dirty="0"/>
              <a:t>Kuis Kihajar </a:t>
            </a:r>
            <a:r>
              <a:rPr lang="id-ID" sz="2000" dirty="0"/>
              <a:t>adalah </a:t>
            </a:r>
            <a:r>
              <a:rPr lang="en-US" sz="2000" dirty="0" err="1"/>
              <a:t>Pusat</a:t>
            </a:r>
            <a:r>
              <a:rPr lang="en-US" sz="2000" dirty="0"/>
              <a:t> </a:t>
            </a:r>
            <a:r>
              <a:rPr lang="en-US" sz="2000" dirty="0" err="1"/>
              <a:t>Teknologi</a:t>
            </a:r>
            <a:r>
              <a:rPr lang="en-US" sz="2000" dirty="0"/>
              <a:t> </a:t>
            </a:r>
            <a:r>
              <a:rPr lang="en-US" sz="2000" dirty="0" err="1"/>
              <a:t>Informasi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Komunikasi</a:t>
            </a:r>
            <a:r>
              <a:rPr lang="en-US" sz="2000" dirty="0"/>
              <a:t> </a:t>
            </a:r>
            <a:r>
              <a:rPr lang="en-US" sz="2000" dirty="0" err="1"/>
              <a:t>Pendidikan</a:t>
            </a:r>
            <a:r>
              <a:rPr lang="en-US" sz="2000" dirty="0"/>
              <a:t> (</a:t>
            </a:r>
            <a:r>
              <a:rPr lang="en-US" sz="2000" dirty="0" err="1"/>
              <a:t>Pustekkom</a:t>
            </a:r>
            <a:r>
              <a:rPr lang="en-US" sz="2000" dirty="0"/>
              <a:t>), </a:t>
            </a:r>
            <a:r>
              <a:rPr lang="en-US" sz="2000" dirty="0" err="1"/>
              <a:t>Kement</a:t>
            </a:r>
            <a:r>
              <a:rPr lang="id-ID" sz="2000" dirty="0"/>
              <a:t>e</a:t>
            </a:r>
            <a:r>
              <a:rPr lang="en-US" sz="2000" dirty="0" err="1"/>
              <a:t>rian</a:t>
            </a:r>
            <a:r>
              <a:rPr lang="en-US" sz="2000" dirty="0"/>
              <a:t> </a:t>
            </a:r>
            <a:r>
              <a:rPr lang="en-US" sz="2000" dirty="0" err="1"/>
              <a:t>Pendidikan</a:t>
            </a:r>
            <a:r>
              <a:rPr lang="en-US" sz="2000" dirty="0"/>
              <a:t> </a:t>
            </a:r>
            <a:r>
              <a:rPr lang="en-US" sz="2000" dirty="0" err="1"/>
              <a:t>dan</a:t>
            </a:r>
            <a:r>
              <a:rPr lang="en-US" sz="2000" dirty="0"/>
              <a:t> </a:t>
            </a:r>
            <a:r>
              <a:rPr lang="en-US" sz="2000" dirty="0" err="1"/>
              <a:t>Kebudayaan</a:t>
            </a:r>
            <a:r>
              <a:rPr lang="id-ID" sz="2000" dirty="0"/>
              <a:t>. </a:t>
            </a:r>
            <a:endParaRPr lang="en-US" sz="2000" dirty="0" smtClean="0"/>
          </a:p>
          <a:p>
            <a:r>
              <a:rPr lang="id-ID" sz="2000" dirty="0" smtClean="0"/>
              <a:t>Dalam </a:t>
            </a:r>
            <a:r>
              <a:rPr lang="id-ID" sz="2000" dirty="0"/>
              <a:t>pelaksanaannya kegiatan Anugerah Kihajar bekerja sama dengan dinas pendidikan provinsi/kabupaten/kota dan mitra lain yang </a:t>
            </a:r>
            <a:r>
              <a:rPr lang="id-ID" sz="2000" dirty="0" smtClean="0"/>
              <a:t>terkait</a:t>
            </a:r>
            <a:r>
              <a:rPr lang="en-US" sz="2000" dirty="0"/>
              <a:t>.</a:t>
            </a:r>
            <a:r>
              <a:rPr lang="en-US" sz="2000" dirty="0" smtClean="0"/>
              <a:t> </a:t>
            </a: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827212" y="3214686"/>
            <a:ext cx="9143998" cy="497912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b="1" dirty="0" smtClean="0"/>
              <a:t>Tahapan </a:t>
            </a:r>
            <a:r>
              <a:rPr lang="en-US" b="1" dirty="0" err="1" smtClean="0"/>
              <a:t>Pelaksanaan</a:t>
            </a:r>
            <a:r>
              <a:rPr lang="id-ID" b="1" dirty="0" smtClean="0"/>
              <a:t> Kuis Kihajar 201</a:t>
            </a:r>
            <a:r>
              <a:rPr lang="en-US" b="1" dirty="0" smtClean="0"/>
              <a:t>7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sz="2800" dirty="0"/>
          </a:p>
        </p:txBody>
      </p:sp>
      <p:sp>
        <p:nvSpPr>
          <p:cNvPr id="6" name="Oval 5"/>
          <p:cNvSpPr/>
          <p:nvPr/>
        </p:nvSpPr>
        <p:spPr>
          <a:xfrm>
            <a:off x="2270126" y="3857628"/>
            <a:ext cx="1038204" cy="1000132"/>
          </a:xfrm>
          <a:prstGeom prst="ellipse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237024" y="3786190"/>
            <a:ext cx="1062029" cy="1062029"/>
          </a:xfrm>
          <a:prstGeom prst="ellipse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2861204" y="5357826"/>
            <a:ext cx="1161506" cy="1125053"/>
          </a:xfrm>
          <a:prstGeom prst="ellipse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6486384" y="4413934"/>
            <a:ext cx="1322539" cy="1322539"/>
          </a:xfrm>
          <a:prstGeom prst="ellipse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27" name="Picture 3" descr="D:\pustekkom\KiHajar\Kihajar2016\how-to-create-a-website-feature-imag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8462" y="4071942"/>
            <a:ext cx="904707" cy="4825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D:\pustekkom\KiHajar\Kihajar2016\stock-vector-a-small-town-with-small-and-medium-sized-businesses-set-of-buildings-in-the-down-pointing-arrow-23689829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1140" y="5643578"/>
            <a:ext cx="929124" cy="5715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D:\pustekkom\KiHajar\Kihajar2016\television-comic-style-71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1074" y="4000504"/>
            <a:ext cx="681484" cy="715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D:\pustekkom\KiHajar\Kihajar2016\stock-vector-black-city-icon-on-white-background-296057390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5916" y="4714884"/>
            <a:ext cx="923833" cy="7789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Oval 16"/>
          <p:cNvSpPr/>
          <p:nvPr/>
        </p:nvSpPr>
        <p:spPr>
          <a:xfrm>
            <a:off x="8951932" y="4384112"/>
            <a:ext cx="1844732" cy="1844732"/>
          </a:xfrm>
          <a:prstGeom prst="ellipse">
            <a:avLst/>
          </a:prstGeom>
          <a:solidFill>
            <a:srgbClr val="FF0000">
              <a:alpha val="20000"/>
            </a:srgbClr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1031" name="Picture 7" descr="D:\pustekkom\KiHajar\Kihajar2016\laurel_good_award_awards_conqueror_triumph_win_winner_verified_best_pride_reward_success_achievement_ceremony_champion_competitive_trophy_tribute_emblem_favorite_medal_winning_popularity_favourites_glory_high-5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369" y="4542345"/>
            <a:ext cx="1608559" cy="1608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9" descr="C:\Users\dikyus\Desktop\bb-kihajar.jpg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9309122" y="4643446"/>
            <a:ext cx="921019" cy="9286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500" dist="50800" dir="5400000" sy="-100000" algn="bl" rotWithShape="0"/>
          </a:effectLst>
        </p:spPr>
      </p:pic>
      <p:sp>
        <p:nvSpPr>
          <p:cNvPr id="7" name="Rectangle 6"/>
          <p:cNvSpPr/>
          <p:nvPr/>
        </p:nvSpPr>
        <p:spPr>
          <a:xfrm>
            <a:off x="2093884" y="4857760"/>
            <a:ext cx="1358065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100" b="1" dirty="0" smtClean="0">
                <a:solidFill>
                  <a:srgbClr val="FFC000"/>
                </a:solidFill>
              </a:rPr>
              <a:t>TELEVISI EDUKASI</a:t>
            </a:r>
          </a:p>
        </p:txBody>
      </p:sp>
      <p:sp>
        <p:nvSpPr>
          <p:cNvPr id="21" name="Rectangle 20"/>
          <p:cNvSpPr/>
          <p:nvPr/>
        </p:nvSpPr>
        <p:spPr>
          <a:xfrm>
            <a:off x="6451602" y="5715016"/>
            <a:ext cx="139397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/>
              <a:t>KIHAJAR</a:t>
            </a:r>
          </a:p>
          <a:p>
            <a:pPr algn="ctr"/>
            <a:r>
              <a:rPr lang="en-US" sz="1600" b="1" dirty="0" smtClean="0"/>
              <a:t>NASIONAL</a:t>
            </a:r>
            <a:endParaRPr lang="en-US" sz="1600" dirty="0"/>
          </a:p>
        </p:txBody>
      </p:sp>
      <p:sp>
        <p:nvSpPr>
          <p:cNvPr id="22" name="Rectangle 21"/>
          <p:cNvSpPr/>
          <p:nvPr/>
        </p:nvSpPr>
        <p:spPr>
          <a:xfrm>
            <a:off x="4094148" y="5572140"/>
            <a:ext cx="1074205" cy="7386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/>
              <a:t>KIHAJAR</a:t>
            </a:r>
          </a:p>
          <a:p>
            <a:pPr algn="ctr"/>
            <a:r>
              <a:rPr lang="en-US" sz="1400" b="1" dirty="0" smtClean="0"/>
              <a:t>PROVINSI, </a:t>
            </a:r>
          </a:p>
          <a:p>
            <a:pPr algn="ctr"/>
            <a:r>
              <a:rPr lang="en-US" sz="1400" b="1" dirty="0" smtClean="0">
                <a:solidFill>
                  <a:srgbClr val="FFC000"/>
                </a:solidFill>
              </a:rPr>
              <a:t>KAB/KOTA</a:t>
            </a:r>
            <a:endParaRPr lang="en-US" sz="1400" dirty="0">
              <a:solidFill>
                <a:srgbClr val="FFC000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4451338" y="4857760"/>
            <a:ext cx="56297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C000"/>
                </a:solidFill>
              </a:rPr>
              <a:t>WEB</a:t>
            </a:r>
            <a:endParaRPr lang="en-US" sz="1400" dirty="0">
              <a:solidFill>
                <a:srgbClr val="FFC000"/>
              </a:solidFill>
            </a:endParaRPr>
          </a:p>
        </p:txBody>
      </p:sp>
      <p:cxnSp>
        <p:nvCxnSpPr>
          <p:cNvPr id="16" name="Straight Connector 15"/>
          <p:cNvCxnSpPr>
            <a:stCxn id="11" idx="3"/>
          </p:cNvCxnSpPr>
          <p:nvPr/>
        </p:nvCxnSpPr>
        <p:spPr>
          <a:xfrm>
            <a:off x="5377587" y="4387702"/>
            <a:ext cx="1074015" cy="756927"/>
          </a:xfrm>
          <a:prstGeom prst="line">
            <a:avLst/>
          </a:prstGeom>
          <a:ln w="3175">
            <a:solidFill>
              <a:schemeClr val="tx1"/>
            </a:solidFill>
            <a:prstDash val="dash"/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/>
          <p:cNvCxnSpPr>
            <a:stCxn id="31" idx="3"/>
          </p:cNvCxnSpPr>
          <p:nvPr/>
        </p:nvCxnSpPr>
        <p:spPr>
          <a:xfrm flipV="1">
            <a:off x="5380032" y="5144629"/>
            <a:ext cx="1071570" cy="757735"/>
          </a:xfrm>
          <a:prstGeom prst="line">
            <a:avLst/>
          </a:prstGeom>
          <a:ln w="3175">
            <a:solidFill>
              <a:schemeClr val="tx1"/>
            </a:solidFill>
            <a:prstDash val="dash"/>
            <a:miter lim="800000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Rectangle 29"/>
          <p:cNvSpPr/>
          <p:nvPr/>
        </p:nvSpPr>
        <p:spPr>
          <a:xfrm>
            <a:off x="3094016" y="3643314"/>
            <a:ext cx="106680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1600" b="1" dirty="0" smtClean="0"/>
              <a:t>KIHAJAR</a:t>
            </a:r>
          </a:p>
          <a:p>
            <a:pPr algn="ctr"/>
            <a:r>
              <a:rPr lang="en-US" sz="1600" b="1" dirty="0" smtClean="0"/>
              <a:t>HARIAN</a:t>
            </a:r>
            <a:endParaRPr lang="en-US" sz="1600" dirty="0"/>
          </a:p>
        </p:txBody>
      </p:sp>
      <p:sp>
        <p:nvSpPr>
          <p:cNvPr id="31" name="Rectangle 30"/>
          <p:cNvSpPr/>
          <p:nvPr/>
        </p:nvSpPr>
        <p:spPr>
          <a:xfrm>
            <a:off x="1812926" y="5143512"/>
            <a:ext cx="3567106" cy="1517704"/>
          </a:xfrm>
          <a:prstGeom prst="rect">
            <a:avLst/>
          </a:prstGeom>
          <a:noFill/>
          <a:ln w="3175">
            <a:solidFill>
              <a:schemeClr val="tx1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  <a:endParaRPr lang="en-US" dirty="0"/>
          </a:p>
        </p:txBody>
      </p:sp>
      <p:sp>
        <p:nvSpPr>
          <p:cNvPr id="26" name="Oval 25"/>
          <p:cNvSpPr/>
          <p:nvPr/>
        </p:nvSpPr>
        <p:spPr>
          <a:xfrm>
            <a:off x="8830241" y="4290185"/>
            <a:ext cx="2067773" cy="2067773"/>
          </a:xfrm>
          <a:prstGeom prst="ellipse">
            <a:avLst/>
          </a:prstGeom>
          <a:noFill/>
          <a:ln w="6350">
            <a:solidFill>
              <a:schemeClr val="tx1"/>
            </a:solidFill>
            <a:prstDash val="dash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27" name="Rectangle 26"/>
          <p:cNvSpPr/>
          <p:nvPr/>
        </p:nvSpPr>
        <p:spPr>
          <a:xfrm>
            <a:off x="8523304" y="6357958"/>
            <a:ext cx="280252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b="1" dirty="0" smtClean="0"/>
              <a:t>JUARA</a:t>
            </a:r>
            <a:r>
              <a:rPr lang="id-ID" b="1" dirty="0" smtClean="0"/>
              <a:t> </a:t>
            </a:r>
            <a:r>
              <a:rPr lang="en-US" b="1" dirty="0" smtClean="0"/>
              <a:t>NASIONAL</a:t>
            </a:r>
            <a:endParaRPr lang="en-US" dirty="0"/>
          </a:p>
        </p:txBody>
      </p:sp>
      <p:sp>
        <p:nvSpPr>
          <p:cNvPr id="28" name="Rectangle 27"/>
          <p:cNvSpPr/>
          <p:nvPr/>
        </p:nvSpPr>
        <p:spPr>
          <a:xfrm>
            <a:off x="1879570" y="4071942"/>
            <a:ext cx="43954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</a:rPr>
              <a:t>9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3879834" y="4071942"/>
            <a:ext cx="4395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>
                <a:solidFill>
                  <a:schemeClr val="accent1"/>
                </a:solidFill>
              </a:rPr>
              <a:t>9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093884" y="5572140"/>
            <a:ext cx="871329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1"/>
                </a:solidFill>
              </a:rPr>
              <a:t>102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6594478" y="6000768"/>
            <a:ext cx="104655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600" b="1" dirty="0" smtClean="0">
                <a:solidFill>
                  <a:schemeClr val="accent1"/>
                </a:solidFill>
              </a:rPr>
              <a:t>120</a:t>
            </a:r>
            <a:endParaRPr lang="en-US" sz="3600" dirty="0">
              <a:solidFill>
                <a:schemeClr val="accent1"/>
              </a:solidFill>
            </a:endParaRPr>
          </a:p>
        </p:txBody>
      </p:sp>
      <p:sp>
        <p:nvSpPr>
          <p:cNvPr id="12" name="Rounded Rectangular Callout 11"/>
          <p:cNvSpPr/>
          <p:nvPr/>
        </p:nvSpPr>
        <p:spPr>
          <a:xfrm rot="20425922">
            <a:off x="7539240" y="3471442"/>
            <a:ext cx="1287184" cy="904856"/>
          </a:xfrm>
          <a:prstGeom prst="wedgeRoundRectCallout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2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KUIS KIHAJAR HARIAN 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MEI-SEPTEMBER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35" name="Rounded Rectangular Callout 34"/>
          <p:cNvSpPr/>
          <p:nvPr/>
        </p:nvSpPr>
        <p:spPr>
          <a:xfrm rot="21447011">
            <a:off x="9043286" y="3142829"/>
            <a:ext cx="1287184" cy="1002319"/>
          </a:xfrm>
          <a:prstGeom prst="wedgeRoundRectCallout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2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solidFill>
                  <a:schemeClr val="tx1"/>
                </a:solidFill>
              </a:rPr>
              <a:t>KUIS </a:t>
            </a:r>
            <a:r>
              <a:rPr lang="en-US" sz="1200" b="1" dirty="0" smtClean="0">
                <a:solidFill>
                  <a:schemeClr val="tx1"/>
                </a:solidFill>
              </a:rPr>
              <a:t>KIHAJAR</a:t>
            </a:r>
          </a:p>
          <a:p>
            <a:pPr algn="ctr"/>
            <a:r>
              <a:rPr lang="en-US" sz="1200" b="1" dirty="0" smtClean="0">
                <a:solidFill>
                  <a:schemeClr val="tx1"/>
                </a:solidFill>
              </a:rPr>
              <a:t>PROVINSI, KAB/KOTA JUNI -SEPTEMBER</a:t>
            </a:r>
            <a:endParaRPr lang="en-US" sz="1200" b="1" dirty="0">
              <a:solidFill>
                <a:schemeClr val="tx1"/>
              </a:solidFill>
            </a:endParaRPr>
          </a:p>
        </p:txBody>
      </p:sp>
      <p:sp>
        <p:nvSpPr>
          <p:cNvPr id="36" name="Rounded Rectangular Callout 35"/>
          <p:cNvSpPr/>
          <p:nvPr/>
        </p:nvSpPr>
        <p:spPr>
          <a:xfrm rot="1404340">
            <a:off x="10553643" y="3505662"/>
            <a:ext cx="1287184" cy="985362"/>
          </a:xfrm>
          <a:prstGeom prst="wedgeRoundRectCallout">
            <a:avLst/>
          </a:prstGeom>
          <a:solidFill>
            <a:schemeClr val="accent1">
              <a:alpha val="20000"/>
            </a:schemeClr>
          </a:solidFill>
          <a:ln>
            <a:solidFill>
              <a:schemeClr val="accent2">
                <a:lumMod val="75000"/>
              </a:schemeClr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KUIS KIHAJAR</a:t>
            </a:r>
          </a:p>
          <a:p>
            <a:pPr algn="ctr"/>
            <a:r>
              <a:rPr lang="en-US" sz="1400" b="1" dirty="0" smtClean="0">
                <a:solidFill>
                  <a:schemeClr val="tx1"/>
                </a:solidFill>
              </a:rPr>
              <a:t>NASIONAL NOVEMBER</a:t>
            </a:r>
            <a:endParaRPr lang="en-US" sz="1400" b="1" dirty="0">
              <a:solidFill>
                <a:schemeClr val="tx1"/>
              </a:solidFill>
            </a:endParaRPr>
          </a:p>
        </p:txBody>
      </p:sp>
      <p:pic>
        <p:nvPicPr>
          <p:cNvPr id="40" name="Picture 9" descr="C:\Users\dikyus\Desktop\bb-kihajar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3788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54442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Cara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mengikuti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nsolas" pitchFamily="49" charset="0"/>
                <a:cs typeface="Consolas" pitchFamily="49" charset="0"/>
              </a:rPr>
              <a:t>kuis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nsolas" pitchFamily="49" charset="0"/>
              <a:cs typeface="Consolas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643050"/>
            <a:ext cx="9905998" cy="615514"/>
          </a:xfrm>
        </p:spPr>
        <p:txBody>
          <a:bodyPr/>
          <a:lstStyle/>
          <a:p>
            <a:pPr algn="ctr"/>
            <a:r>
              <a:rPr lang="en-US" sz="3200" b="1" dirty="0" err="1" smtClean="0"/>
              <a:t>Kihajar</a:t>
            </a:r>
            <a:r>
              <a:rPr lang="en-US" sz="3200" b="1" dirty="0"/>
              <a:t> </a:t>
            </a:r>
            <a:r>
              <a:rPr lang="en-US" sz="3200" b="1" dirty="0" err="1" smtClean="0"/>
              <a:t>Harian</a:t>
            </a:r>
            <a:endParaRPr lang="en-US" sz="3200" b="1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Oval 3"/>
          <p:cNvSpPr/>
          <p:nvPr/>
        </p:nvSpPr>
        <p:spPr>
          <a:xfrm>
            <a:off x="655601" y="3057524"/>
            <a:ext cx="1037552" cy="1037552"/>
          </a:xfrm>
          <a:prstGeom prst="ellipse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2" descr="D:\pustekkom\KiHajar\Kihajar2016\television-comic-style-711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000" y="3194871"/>
            <a:ext cx="691701" cy="7258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593686" y="4143380"/>
            <a:ext cx="11753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400" b="1" dirty="0" smtClean="0">
                <a:solidFill>
                  <a:srgbClr val="FFC000"/>
                </a:solidFill>
              </a:rPr>
              <a:t>TV EDUKASI</a:t>
            </a:r>
          </a:p>
        </p:txBody>
      </p:sp>
      <p:sp>
        <p:nvSpPr>
          <p:cNvPr id="7" name="Rectangle 6"/>
          <p:cNvSpPr/>
          <p:nvPr/>
        </p:nvSpPr>
        <p:spPr>
          <a:xfrm>
            <a:off x="1979612" y="2958454"/>
            <a:ext cx="45434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 smtClean="0">
                <a:solidFill>
                  <a:srgbClr val="00B0F0"/>
                </a:solidFill>
              </a:rPr>
              <a:t>DAFTAR</a:t>
            </a:r>
          </a:p>
          <a:p>
            <a:pPr lvl="0"/>
            <a:r>
              <a:rPr lang="en-US" sz="1600" b="1" dirty="0" err="1" smtClean="0"/>
              <a:t>Ketik</a:t>
            </a:r>
            <a:r>
              <a:rPr lang="en-US" sz="1600" b="1" dirty="0"/>
              <a:t>: NAMA#JENJANG#SEKOLAH#ALAMAT SEKOLAH#PROVINSI</a:t>
            </a:r>
          </a:p>
          <a:p>
            <a:pPr lvl="0"/>
            <a:r>
              <a:rPr lang="en-US" sz="1600" b="1" dirty="0" err="1" smtClean="0"/>
              <a:t>Keterang</a:t>
            </a:r>
            <a:r>
              <a:rPr lang="id-ID" sz="1600" b="1" dirty="0" smtClean="0"/>
              <a:t>a</a:t>
            </a:r>
            <a:r>
              <a:rPr lang="en-US" sz="1600" b="1" dirty="0" smtClean="0"/>
              <a:t>n </a:t>
            </a:r>
            <a:r>
              <a:rPr lang="en-US" sz="1600" b="1" dirty="0" err="1"/>
              <a:t>jenjang</a:t>
            </a:r>
            <a:r>
              <a:rPr lang="en-US" sz="1600" b="1" dirty="0"/>
              <a:t>: 1 (SD) 2 (SMP) 3 (SMA</a:t>
            </a:r>
            <a:r>
              <a:rPr lang="en-US" sz="1600" b="1" dirty="0" smtClean="0"/>
              <a:t>)</a:t>
            </a:r>
          </a:p>
          <a:p>
            <a:pPr lvl="0"/>
            <a:r>
              <a:rPr lang="en-US" sz="1600" b="1" dirty="0" err="1" smtClean="0"/>
              <a:t>Contoh</a:t>
            </a:r>
            <a:r>
              <a:rPr lang="en-US" sz="1600" b="1" dirty="0"/>
              <a:t> </a:t>
            </a:r>
            <a:r>
              <a:rPr lang="en-US" sz="1600" b="1" dirty="0" err="1" smtClean="0"/>
              <a:t>Daftar</a:t>
            </a:r>
            <a:r>
              <a:rPr lang="en-US" sz="1600" b="1" dirty="0" smtClean="0"/>
              <a:t>: FERI#3#SMAN 3 BOYOLALI#JALAN PELAJAR#JAWA TENGAH</a:t>
            </a:r>
            <a:endParaRPr lang="en-US" sz="1600" b="1" dirty="0"/>
          </a:p>
        </p:txBody>
      </p:sp>
      <p:sp>
        <p:nvSpPr>
          <p:cNvPr id="8" name="Rectangle 7"/>
          <p:cNvSpPr/>
          <p:nvPr/>
        </p:nvSpPr>
        <p:spPr>
          <a:xfrm>
            <a:off x="1979613" y="4733924"/>
            <a:ext cx="4471989" cy="16619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 smtClean="0">
                <a:solidFill>
                  <a:srgbClr val="00B0F0"/>
                </a:solidFill>
              </a:rPr>
              <a:t>MENJAWAB</a:t>
            </a:r>
          </a:p>
          <a:p>
            <a:pPr lvl="0"/>
            <a:r>
              <a:rPr lang="en-US" dirty="0" smtClean="0"/>
              <a:t>Cara </a:t>
            </a:r>
            <a:r>
              <a:rPr lang="en-US" dirty="0" err="1"/>
              <a:t>menjawab</a:t>
            </a:r>
            <a:r>
              <a:rPr lang="en-US" dirty="0"/>
              <a:t>: PIN (</a:t>
            </a:r>
            <a:r>
              <a:rPr lang="en-US" dirty="0" err="1"/>
              <a:t>spasi</a:t>
            </a:r>
            <a:r>
              <a:rPr lang="en-US" dirty="0"/>
              <a:t>) KODE SOAL (</a:t>
            </a:r>
            <a:r>
              <a:rPr lang="en-US" dirty="0" err="1"/>
              <a:t>spasi</a:t>
            </a:r>
            <a:r>
              <a:rPr lang="en-US" dirty="0"/>
              <a:t>) JAWABAN</a:t>
            </a:r>
          </a:p>
          <a:p>
            <a:pPr lvl="0"/>
            <a:r>
              <a:rPr lang="en-US" dirty="0" err="1"/>
              <a:t>Contoh</a:t>
            </a:r>
            <a:r>
              <a:rPr lang="en-US" dirty="0"/>
              <a:t> </a:t>
            </a:r>
            <a:r>
              <a:rPr lang="en-US" dirty="0" err="1"/>
              <a:t>cara</a:t>
            </a:r>
            <a:r>
              <a:rPr lang="en-US" dirty="0"/>
              <a:t> </a:t>
            </a:r>
            <a:r>
              <a:rPr lang="en-US" dirty="0" err="1"/>
              <a:t>menjawab</a:t>
            </a:r>
            <a:r>
              <a:rPr lang="en-US" dirty="0"/>
              <a:t>: AB123   C1   </a:t>
            </a:r>
            <a:r>
              <a:rPr lang="en-US" dirty="0" smtClean="0"/>
              <a:t>B</a:t>
            </a:r>
          </a:p>
          <a:p>
            <a:pPr lvl="0"/>
            <a:r>
              <a:rPr lang="en-US" sz="2000" b="1" dirty="0" smtClean="0">
                <a:solidFill>
                  <a:schemeClr val="accent1"/>
                </a:solidFill>
              </a:rPr>
              <a:t>SMS </a:t>
            </a:r>
            <a:r>
              <a:rPr lang="en-US" sz="2000" b="1" dirty="0" err="1" smtClean="0">
                <a:solidFill>
                  <a:schemeClr val="accent1"/>
                </a:solidFill>
              </a:rPr>
              <a:t>Ke</a:t>
            </a:r>
            <a:r>
              <a:rPr lang="en-US" sz="2000" b="1" dirty="0" smtClean="0">
                <a:solidFill>
                  <a:schemeClr val="accent1"/>
                </a:solidFill>
              </a:rPr>
              <a:t> 0813109944</a:t>
            </a:r>
            <a:endParaRPr lang="en-US" sz="2000" b="1" dirty="0">
              <a:solidFill>
                <a:schemeClr val="accent1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>
            <a:off x="6665916" y="3000372"/>
            <a:ext cx="1079275" cy="1079275"/>
          </a:xfrm>
          <a:prstGeom prst="ellipse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3" descr="D:\pustekkom\KiHajar\Kihajar2016\how-to-create-a-website-feature-image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7354" y="3286124"/>
            <a:ext cx="910642" cy="4856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ectangle 10"/>
          <p:cNvSpPr/>
          <p:nvPr/>
        </p:nvSpPr>
        <p:spPr>
          <a:xfrm>
            <a:off x="6880230" y="4143380"/>
            <a:ext cx="61747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>
                <a:solidFill>
                  <a:srgbClr val="FFC000"/>
                </a:solidFill>
              </a:rPr>
              <a:t>WEB</a:t>
            </a:r>
            <a:endParaRPr lang="en-US" sz="1600" dirty="0">
              <a:solidFill>
                <a:srgbClr val="FFC00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7880362" y="2357430"/>
            <a:ext cx="4000528" cy="27392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800" b="1" dirty="0" smtClean="0">
                <a:solidFill>
                  <a:srgbClr val="00B0F0"/>
                </a:solidFill>
              </a:rPr>
              <a:t>DAFTAR</a:t>
            </a:r>
          </a:p>
          <a:p>
            <a:pPr lvl="0"/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  <a:hlinkClick r:id="rId4"/>
              </a:rPr>
              <a:t>http://tve.kemdikbud.go.id/kihajar</a:t>
            </a:r>
            <a:r>
              <a:rPr lang="en-US" b="1" dirty="0" smtClean="0">
                <a:solidFill>
                  <a:schemeClr val="accent5">
                    <a:lumMod val="60000"/>
                    <a:lumOff val="40000"/>
                  </a:schemeClr>
                </a:solidFill>
              </a:rPr>
              <a:t> </a:t>
            </a:r>
          </a:p>
          <a:p>
            <a:pPr lvl="0"/>
            <a:r>
              <a:rPr lang="en-US" b="1" dirty="0" err="1" smtClean="0"/>
              <a:t>Peserta</a:t>
            </a:r>
            <a:r>
              <a:rPr lang="en-US" b="1" dirty="0" smtClean="0"/>
              <a:t> </a:t>
            </a:r>
            <a:r>
              <a:rPr lang="en-US" b="1" dirty="0" err="1" smtClean="0"/>
              <a:t>wajib</a:t>
            </a:r>
            <a:r>
              <a:rPr lang="en-US" b="1" dirty="0" smtClean="0"/>
              <a:t> </a:t>
            </a:r>
            <a:r>
              <a:rPr lang="en-US" b="1" dirty="0" err="1" smtClean="0"/>
              <a:t>mendaftar</a:t>
            </a:r>
            <a:r>
              <a:rPr lang="en-US" b="1" dirty="0"/>
              <a:t> </a:t>
            </a:r>
            <a:r>
              <a:rPr lang="en-US" b="1" dirty="0" smtClean="0"/>
              <a:t>di web </a:t>
            </a:r>
            <a:r>
              <a:rPr lang="en-US" b="1" dirty="0" err="1" smtClean="0"/>
              <a:t>kihajar</a:t>
            </a:r>
            <a:endParaRPr lang="en-US" b="1" dirty="0" smtClean="0"/>
          </a:p>
          <a:p>
            <a:pPr lvl="0"/>
            <a:r>
              <a:rPr lang="en-US" b="1" dirty="0" err="1" smtClean="0"/>
              <a:t>Soal</a:t>
            </a:r>
            <a:r>
              <a:rPr lang="en-US" b="1" dirty="0" smtClean="0"/>
              <a:t> </a:t>
            </a:r>
            <a:r>
              <a:rPr lang="en-US" b="1" dirty="0" err="1" smtClean="0"/>
              <a:t>kuis</a:t>
            </a:r>
            <a:r>
              <a:rPr lang="en-US" b="1" dirty="0" smtClean="0"/>
              <a:t> </a:t>
            </a:r>
            <a:r>
              <a:rPr lang="en-US" b="1" dirty="0" err="1" smtClean="0"/>
              <a:t>berkaitan</a:t>
            </a:r>
            <a:r>
              <a:rPr lang="en-US" b="1" dirty="0" smtClean="0"/>
              <a:t> </a:t>
            </a:r>
            <a:r>
              <a:rPr lang="en-US" b="1" dirty="0" err="1" smtClean="0"/>
              <a:t>dengan</a:t>
            </a:r>
            <a:r>
              <a:rPr lang="en-US" b="1" dirty="0" smtClean="0"/>
              <a:t> Video on Demand </a:t>
            </a:r>
            <a:r>
              <a:rPr lang="en-US" b="1" dirty="0" err="1" smtClean="0"/>
              <a:t>Televisi</a:t>
            </a:r>
            <a:r>
              <a:rPr lang="en-US" b="1" dirty="0" smtClean="0"/>
              <a:t> </a:t>
            </a:r>
            <a:r>
              <a:rPr lang="en-US" b="1" dirty="0" err="1" smtClean="0"/>
              <a:t>Edukasi</a:t>
            </a:r>
            <a:endParaRPr lang="en-US" b="1" dirty="0" smtClean="0"/>
          </a:p>
          <a:p>
            <a:r>
              <a:rPr lang="en-US" b="1" dirty="0" err="1"/>
              <a:t>Peserta</a:t>
            </a:r>
            <a:r>
              <a:rPr lang="en-US" b="1" dirty="0"/>
              <a:t> </a:t>
            </a:r>
            <a:r>
              <a:rPr lang="en-US" b="1" dirty="0" err="1"/>
              <a:t>mengerjakan</a:t>
            </a:r>
            <a:r>
              <a:rPr lang="en-US" b="1" dirty="0"/>
              <a:t> </a:t>
            </a:r>
            <a:r>
              <a:rPr lang="en-US" b="1" dirty="0" err="1"/>
              <a:t>soal</a:t>
            </a:r>
            <a:r>
              <a:rPr lang="en-US" b="1" dirty="0"/>
              <a:t> </a:t>
            </a:r>
            <a:r>
              <a:rPr lang="en-US" b="1" dirty="0" err="1"/>
              <a:t>sebanyak</a:t>
            </a:r>
            <a:r>
              <a:rPr lang="en-US" b="1" dirty="0"/>
              <a:t> 30 </a:t>
            </a:r>
            <a:r>
              <a:rPr lang="en-US" b="1" dirty="0" err="1"/>
              <a:t>paket</a:t>
            </a:r>
            <a:r>
              <a:rPr lang="en-US" b="1" dirty="0"/>
              <a:t> </a:t>
            </a:r>
            <a:r>
              <a:rPr lang="en-US" b="1" dirty="0" err="1"/>
              <a:t>soal</a:t>
            </a:r>
            <a:r>
              <a:rPr lang="en-US" b="1" dirty="0"/>
              <a:t> </a:t>
            </a:r>
            <a:r>
              <a:rPr lang="en-US" b="1" dirty="0" err="1"/>
              <a:t>setiap</a:t>
            </a:r>
            <a:r>
              <a:rPr lang="en-US" b="1" dirty="0"/>
              <a:t> </a:t>
            </a:r>
            <a:r>
              <a:rPr lang="en-US" b="1" dirty="0" err="1"/>
              <a:t>bulannya</a:t>
            </a:r>
            <a:r>
              <a:rPr lang="en-US" b="1" dirty="0"/>
              <a:t>. </a:t>
            </a:r>
          </a:p>
          <a:p>
            <a:pPr lvl="0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1979612" y="2222995"/>
            <a:ext cx="4972056" cy="584775"/>
          </a:xfrm>
          <a:prstGeom prst="rect">
            <a:avLst/>
          </a:prstGeom>
          <a:solidFill>
            <a:srgbClr val="CC0000">
              <a:alpha val="42353"/>
            </a:srgbClr>
          </a:solidFill>
        </p:spPr>
        <p:txBody>
          <a:bodyPr wrap="square">
            <a:spAutoFit/>
          </a:bodyPr>
          <a:lstStyle/>
          <a:p>
            <a:pPr lvl="0"/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Tonton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Televisi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Edukasi</a:t>
            </a:r>
            <a:endParaRPr lang="en-US" sz="1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lvl="0"/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Streaming </a:t>
            </a:r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Televisi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1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Edukasi</a:t>
            </a:r>
            <a:r>
              <a:rPr lang="en-US" sz="1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http://tve.kemdikbud.go.id</a:t>
            </a:r>
            <a:endParaRPr lang="en-US" sz="11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cxnSp>
        <p:nvCxnSpPr>
          <p:cNvPr id="16" name="Elbow Connector 15"/>
          <p:cNvCxnSpPr>
            <a:stCxn id="4" idx="0"/>
          </p:cNvCxnSpPr>
          <p:nvPr/>
        </p:nvCxnSpPr>
        <p:spPr>
          <a:xfrm rot="5400000" flipH="1" flipV="1">
            <a:off x="1262313" y="2555246"/>
            <a:ext cx="414342" cy="590214"/>
          </a:xfrm>
          <a:prstGeom prst="bentConnector2">
            <a:avLst/>
          </a:prstGeom>
          <a:ln w="38100">
            <a:solidFill>
              <a:schemeClr val="tx1"/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6"/>
          <p:cNvCxnSpPr>
            <a:stCxn id="9" idx="0"/>
          </p:cNvCxnSpPr>
          <p:nvPr/>
        </p:nvCxnSpPr>
        <p:spPr>
          <a:xfrm rot="5400000" flipH="1" flipV="1">
            <a:off x="7368962" y="2451760"/>
            <a:ext cx="385204" cy="712020"/>
          </a:xfrm>
          <a:prstGeom prst="bentConnector2">
            <a:avLst/>
          </a:prstGeom>
          <a:ln w="28575">
            <a:solidFill>
              <a:schemeClr val="tx1"/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9" descr="C:\Users\dikyus\Desktop\bb-kihajar.jpg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3788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96847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Cara </a:t>
            </a:r>
            <a:r>
              <a:rPr lang="en-US" b="1" dirty="0" err="1"/>
              <a:t>mengikuti</a:t>
            </a:r>
            <a:r>
              <a:rPr lang="en-US" b="1" dirty="0"/>
              <a:t> </a:t>
            </a:r>
            <a:r>
              <a:rPr lang="en-US" b="1" dirty="0" err="1"/>
              <a:t>kuis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414" y="1785926"/>
            <a:ext cx="9144000" cy="609600"/>
          </a:xfrm>
        </p:spPr>
        <p:txBody>
          <a:bodyPr>
            <a:normAutofit/>
          </a:bodyPr>
          <a:lstStyle/>
          <a:p>
            <a:pPr algn="ctr"/>
            <a:r>
              <a:rPr lang="en-US" sz="3200" b="1" dirty="0" err="1" smtClean="0"/>
              <a:t>Kihajar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Provinsi</a:t>
            </a:r>
            <a:r>
              <a:rPr lang="en-US" sz="3200" b="1" dirty="0" smtClean="0"/>
              <a:t>, </a:t>
            </a:r>
            <a:r>
              <a:rPr lang="en-US" sz="3200" b="1" dirty="0" err="1" smtClean="0">
                <a:solidFill>
                  <a:srgbClr val="FFC000"/>
                </a:solidFill>
              </a:rPr>
              <a:t>Kab</a:t>
            </a:r>
            <a:r>
              <a:rPr lang="en-US" sz="3200" b="1" dirty="0" smtClean="0">
                <a:solidFill>
                  <a:srgbClr val="FFC000"/>
                </a:solidFill>
              </a:rPr>
              <a:t>/Kota</a:t>
            </a:r>
            <a:endParaRPr lang="en-US" sz="3200" b="1" dirty="0">
              <a:solidFill>
                <a:srgbClr val="FFC000"/>
              </a:solidFill>
            </a:endParaRPr>
          </a:p>
        </p:txBody>
      </p:sp>
      <p:sp>
        <p:nvSpPr>
          <p:cNvPr id="4" name="Oval 3"/>
          <p:cNvSpPr/>
          <p:nvPr/>
        </p:nvSpPr>
        <p:spPr>
          <a:xfrm>
            <a:off x="883251" y="3143248"/>
            <a:ext cx="1083398" cy="1083398"/>
          </a:xfrm>
          <a:prstGeom prst="ellipse">
            <a:avLst/>
          </a:prstGeom>
          <a:solidFill>
            <a:schemeClr val="tx1"/>
          </a:solidFill>
          <a:ln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 descr="D:\pustekkom\KiHajar\Kihajar2016\stock-vector-a-small-town-with-small-and-medium-sized-businesses-set-of-buildings-in-the-down-pointing-arrow-236898298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2314" y="3413799"/>
            <a:ext cx="856422" cy="5267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808000" y="4214818"/>
            <a:ext cx="1203791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US" sz="1600" b="1" dirty="0" smtClean="0"/>
              <a:t>KIHAJAR</a:t>
            </a:r>
          </a:p>
          <a:p>
            <a:pPr algn="ctr"/>
            <a:r>
              <a:rPr lang="en-US" sz="1600" b="1" dirty="0" smtClean="0"/>
              <a:t>PROVINSI, </a:t>
            </a:r>
          </a:p>
          <a:p>
            <a:pPr algn="ctr"/>
            <a:r>
              <a:rPr lang="en-US" sz="1600" b="1" dirty="0" smtClean="0">
                <a:solidFill>
                  <a:srgbClr val="FFC000"/>
                </a:solidFill>
              </a:rPr>
              <a:t>KAB/KOTA</a:t>
            </a:r>
            <a:endParaRPr lang="en-US" sz="1600" dirty="0">
              <a:solidFill>
                <a:srgbClr val="FFC000"/>
              </a:solidFill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314699" y="2500306"/>
            <a:ext cx="8839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2000" b="1" dirty="0" err="1" smtClean="0"/>
              <a:t>Dinas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pendidikan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setempat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mengundang</a:t>
            </a:r>
            <a:r>
              <a:rPr lang="en-US" sz="2000" b="1" dirty="0" smtClean="0"/>
              <a:t>/</a:t>
            </a:r>
            <a:r>
              <a:rPr lang="en-US" sz="2000" b="1" dirty="0" err="1" smtClean="0"/>
              <a:t>memilih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sekolah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untuk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berperan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serta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dalam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Kuis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Kihajar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tingkat</a:t>
            </a:r>
            <a:r>
              <a:rPr lang="en-US" sz="2000" b="1" dirty="0" smtClean="0"/>
              <a:t> </a:t>
            </a:r>
            <a:r>
              <a:rPr lang="en-US" sz="2000" b="1" dirty="0" err="1" smtClean="0"/>
              <a:t>Provinsi</a:t>
            </a:r>
            <a:r>
              <a:rPr lang="en-US" sz="2000" b="1" dirty="0" smtClean="0"/>
              <a:t>/Kota/</a:t>
            </a:r>
            <a:r>
              <a:rPr lang="en-US" sz="2000" b="1" dirty="0" err="1" smtClean="0"/>
              <a:t>Kabupaten</a:t>
            </a:r>
            <a:endParaRPr lang="en-US" sz="2000" b="1" dirty="0"/>
          </a:p>
        </p:txBody>
      </p:sp>
      <p:sp>
        <p:nvSpPr>
          <p:cNvPr id="8" name="Rectangle 7"/>
          <p:cNvSpPr/>
          <p:nvPr/>
        </p:nvSpPr>
        <p:spPr>
          <a:xfrm>
            <a:off x="1879570" y="6072206"/>
            <a:ext cx="976963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b="1" i="1" dirty="0" err="1" smtClean="0"/>
              <a:t>Untuk</a:t>
            </a:r>
            <a:r>
              <a:rPr lang="en-US" b="1" i="1" dirty="0" smtClean="0"/>
              <a:t> </a:t>
            </a:r>
            <a:r>
              <a:rPr lang="en-US" b="1" i="1" dirty="0" err="1" smtClean="0"/>
              <a:t>setiap</a:t>
            </a:r>
            <a:r>
              <a:rPr lang="en-US" b="1" i="1" dirty="0" smtClean="0"/>
              <a:t> </a:t>
            </a:r>
            <a:r>
              <a:rPr lang="en-US" b="1" i="1" dirty="0" err="1" smtClean="0"/>
              <a:t>peserta</a:t>
            </a:r>
            <a:r>
              <a:rPr lang="en-US" b="1" i="1" dirty="0" smtClean="0"/>
              <a:t> yang </a:t>
            </a:r>
            <a:r>
              <a:rPr lang="en-US" b="1" i="1" dirty="0" err="1" smtClean="0"/>
              <a:t>hadir</a:t>
            </a:r>
            <a:r>
              <a:rPr lang="en-US" b="1" i="1" dirty="0" smtClean="0"/>
              <a:t> </a:t>
            </a:r>
            <a:r>
              <a:rPr lang="en-US" b="1" i="1" dirty="0" err="1" smtClean="0"/>
              <a:t>disarankan</a:t>
            </a:r>
            <a:r>
              <a:rPr lang="en-US" b="1" i="1" dirty="0" smtClean="0"/>
              <a:t> </a:t>
            </a:r>
            <a:r>
              <a:rPr lang="en-US" b="1" i="1" dirty="0" err="1" smtClean="0"/>
              <a:t>masing-masing</a:t>
            </a:r>
            <a:r>
              <a:rPr lang="en-US" b="1" i="1" dirty="0" smtClean="0"/>
              <a:t> </a:t>
            </a:r>
            <a:r>
              <a:rPr lang="en-US" b="1" i="1" dirty="0" err="1" smtClean="0"/>
              <a:t>membawa</a:t>
            </a:r>
            <a:r>
              <a:rPr lang="en-US" b="1" i="1" dirty="0" smtClean="0"/>
              <a:t> laptop </a:t>
            </a:r>
            <a:r>
              <a:rPr lang="en-US" b="1" i="1" dirty="0" err="1" smtClean="0"/>
              <a:t>dan</a:t>
            </a:r>
            <a:r>
              <a:rPr lang="en-US" b="1" i="1" dirty="0" smtClean="0"/>
              <a:t> modem</a:t>
            </a:r>
            <a:endParaRPr lang="en-US" sz="1200" b="1" i="1" dirty="0"/>
          </a:p>
        </p:txBody>
      </p:sp>
      <p:graphicFrame>
        <p:nvGraphicFramePr>
          <p:cNvPr id="9" name="Table 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9462760"/>
              </p:ext>
            </p:extLst>
          </p:nvPr>
        </p:nvGraphicFramePr>
        <p:xfrm>
          <a:off x="2314698" y="3429000"/>
          <a:ext cx="9189914" cy="2536519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879035"/>
                <a:gridCol w="4186563"/>
                <a:gridCol w="4124316"/>
              </a:tblGrid>
              <a:tr h="873449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Hari</a:t>
                      </a:r>
                      <a:r>
                        <a:rPr lang="en-US" dirty="0" smtClean="0"/>
                        <a:t> 1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Tes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akademik</a:t>
                      </a:r>
                      <a:r>
                        <a:rPr lang="en-US" baseline="0" dirty="0" smtClean="0"/>
                        <a:t> : </a:t>
                      </a:r>
                      <a:r>
                        <a:rPr lang="en-US" baseline="0" dirty="0" err="1" smtClean="0"/>
                        <a:t>mengerjakan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soal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dengan</a:t>
                      </a:r>
                      <a:r>
                        <a:rPr lang="en-US" baseline="0" dirty="0" smtClean="0"/>
                        <a:t> laptop/gadget </a:t>
                      </a:r>
                      <a:r>
                        <a:rPr lang="en-US" baseline="0" dirty="0" err="1" smtClean="0"/>
                        <a:t>masing-masing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Untuk</a:t>
                      </a:r>
                      <a:r>
                        <a:rPr lang="en-US" dirty="0" smtClean="0"/>
                        <a:t> yang </a:t>
                      </a:r>
                      <a:r>
                        <a:rPr lang="en-US" dirty="0" err="1" smtClean="0"/>
                        <a:t>lolos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dari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tes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akademik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bisa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melanjutkan</a:t>
                      </a:r>
                      <a:r>
                        <a:rPr lang="en-US" baseline="0" dirty="0" smtClean="0"/>
                        <a:t> di </a:t>
                      </a:r>
                      <a:r>
                        <a:rPr lang="en-US" baseline="0" dirty="0" err="1" smtClean="0"/>
                        <a:t>hari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ke</a:t>
                      </a:r>
                      <a:r>
                        <a:rPr lang="en-US" baseline="0" dirty="0" smtClean="0"/>
                        <a:t> 2</a:t>
                      </a:r>
                      <a:endParaRPr lang="en-US" dirty="0"/>
                    </a:p>
                  </a:txBody>
                  <a:tcPr/>
                </a:tc>
              </a:tr>
              <a:tr h="1622119"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Hari</a:t>
                      </a:r>
                      <a:r>
                        <a:rPr lang="en-US" dirty="0" smtClean="0"/>
                        <a:t> 2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+mn-lt"/>
                          <a:cs typeface="Times New Roman" panose="02020603050405020304" pitchFamily="18" charset="0"/>
                        </a:rPr>
                        <a:t>Presentasi</a:t>
                      </a:r>
                      <a:r>
                        <a:rPr lang="en-US" dirty="0" smtClean="0">
                          <a:latin typeface="+mn-lt"/>
                          <a:cs typeface="Times New Roman" panose="02020603050405020304" pitchFamily="18" charset="0"/>
                        </a:rPr>
                        <a:t>:</a:t>
                      </a:r>
                      <a:r>
                        <a:rPr lang="en-US" baseline="0" dirty="0" smtClean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  <a:cs typeface="Times New Roman" panose="02020603050405020304" pitchFamily="18" charset="0"/>
                        </a:rPr>
                        <a:t>masing-masing</a:t>
                      </a:r>
                      <a:r>
                        <a:rPr lang="en-US" baseline="0" dirty="0" smtClean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  <a:cs typeface="Times New Roman" panose="02020603050405020304" pitchFamily="18" charset="0"/>
                        </a:rPr>
                        <a:t>peserta</a:t>
                      </a:r>
                      <a:r>
                        <a:rPr lang="en-US" baseline="0" dirty="0" smtClean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  <a:cs typeface="Times New Roman" panose="02020603050405020304" pitchFamily="18" charset="0"/>
                        </a:rPr>
                        <a:t>sudah</a:t>
                      </a:r>
                      <a:r>
                        <a:rPr lang="en-US" baseline="0" dirty="0" smtClean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  <a:cs typeface="Times New Roman" panose="02020603050405020304" pitchFamily="18" charset="0"/>
                        </a:rPr>
                        <a:t>menyiapkan</a:t>
                      </a:r>
                      <a:r>
                        <a:rPr lang="en-US" baseline="0" dirty="0" smtClean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  <a:cs typeface="Times New Roman" panose="02020603050405020304" pitchFamily="18" charset="0"/>
                        </a:rPr>
                        <a:t>presentasinya</a:t>
                      </a:r>
                      <a:r>
                        <a:rPr lang="en-US" baseline="0" dirty="0" smtClean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  <a:cs typeface="Times New Roman" panose="02020603050405020304" pitchFamily="18" charset="0"/>
                        </a:rPr>
                        <a:t>melalui</a:t>
                      </a:r>
                      <a:r>
                        <a:rPr lang="en-US" baseline="0" dirty="0" smtClean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baseline="0" dirty="0" err="1" smtClean="0">
                          <a:latin typeface="+mn-lt"/>
                          <a:cs typeface="Times New Roman" panose="02020603050405020304" pitchFamily="18" charset="0"/>
                        </a:rPr>
                        <a:t>powerpoint</a:t>
                      </a:r>
                      <a:r>
                        <a:rPr lang="id-ID" baseline="0" dirty="0" smtClean="0">
                          <a:latin typeface="+mn-lt"/>
                          <a:cs typeface="Times New Roman" panose="02020603050405020304" pitchFamily="18" charset="0"/>
                        </a:rPr>
                        <a:t> yang materinya bersumber dari VOD</a:t>
                      </a:r>
                      <a:r>
                        <a:rPr lang="en-US" baseline="0" dirty="0" smtClean="0">
                          <a:latin typeface="+mn-lt"/>
                          <a:cs typeface="Times New Roman" panose="02020603050405020304" pitchFamily="18" charset="0"/>
                        </a:rPr>
                        <a:t> TV </a:t>
                      </a:r>
                      <a:r>
                        <a:rPr lang="en-US" baseline="0" dirty="0" err="1" smtClean="0">
                          <a:latin typeface="+mn-lt"/>
                          <a:cs typeface="Times New Roman" panose="02020603050405020304" pitchFamily="18" charset="0"/>
                        </a:rPr>
                        <a:t>Edukasi</a:t>
                      </a:r>
                      <a:r>
                        <a:rPr lang="id-ID" baseline="0" dirty="0" smtClean="0">
                          <a:latin typeface="+mn-lt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id-ID" b="1" i="1" baseline="0" dirty="0" smtClean="0">
                          <a:latin typeface="+mn-lt"/>
                          <a:cs typeface="Times New Roman" panose="02020603050405020304" pitchFamily="18" charset="0"/>
                        </a:rPr>
                        <a:t>(tve.kemdikbud.go.id/vod/)</a:t>
                      </a:r>
                      <a:endParaRPr lang="en-US" b="1" i="1" dirty="0">
                        <a:latin typeface="+mn-lt"/>
                        <a:cs typeface="Times New Roman" panose="02020603050405020304" pitchFamily="18" charset="0"/>
                      </a:endParaRPr>
                    </a:p>
                  </a:txBody>
                  <a:tcPr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err="1" smtClean="0"/>
                        <a:t>Waktu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presentasi</a:t>
                      </a:r>
                      <a:r>
                        <a:rPr lang="en-US" dirty="0" smtClean="0"/>
                        <a:t> </a:t>
                      </a:r>
                      <a:r>
                        <a:rPr lang="en-US" dirty="0" err="1" smtClean="0"/>
                        <a:t>tiap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peserta</a:t>
                      </a:r>
                      <a:r>
                        <a:rPr lang="en-US" baseline="0" dirty="0" smtClean="0"/>
                        <a:t> 10 </a:t>
                      </a:r>
                      <a:r>
                        <a:rPr lang="en-US" baseline="0" dirty="0" err="1" smtClean="0"/>
                        <a:t>menit</a:t>
                      </a:r>
                      <a:r>
                        <a:rPr lang="en-US" baseline="0" dirty="0" smtClean="0"/>
                        <a:t>.</a:t>
                      </a:r>
                    </a:p>
                    <a:p>
                      <a:r>
                        <a:rPr lang="en-US" baseline="0" dirty="0" err="1" smtClean="0"/>
                        <a:t>Peraih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nilai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tertinggi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akan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mengikuti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Kihajar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tingkat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baseline="0" dirty="0" err="1" smtClean="0"/>
                        <a:t>Nasional</a:t>
                      </a:r>
                      <a:r>
                        <a:rPr lang="en-US" baseline="0" dirty="0" smtClean="0"/>
                        <a:t> </a:t>
                      </a:r>
                      <a:endParaRPr lang="en-US" dirty="0"/>
                    </a:p>
                  </a:txBody>
                  <a:tcPr>
                    <a:solidFill>
                      <a:schemeClr val="accent5">
                        <a:lumMod val="75000"/>
                        <a:alpha val="20000"/>
                      </a:schemeClr>
                    </a:solidFill>
                  </a:tcPr>
                </a:tc>
              </a:tr>
            </a:tbl>
          </a:graphicData>
        </a:graphic>
      </p:graphicFrame>
      <p:cxnSp>
        <p:nvCxnSpPr>
          <p:cNvPr id="10" name="Elbow Connector 9"/>
          <p:cNvCxnSpPr>
            <a:stCxn id="4" idx="0"/>
          </p:cNvCxnSpPr>
          <p:nvPr/>
        </p:nvCxnSpPr>
        <p:spPr>
          <a:xfrm rot="5400000" flipH="1" flipV="1">
            <a:off x="1616542" y="2594466"/>
            <a:ext cx="357190" cy="740374"/>
          </a:xfrm>
          <a:prstGeom prst="bentConnector2">
            <a:avLst/>
          </a:prstGeom>
          <a:ln w="28575">
            <a:solidFill>
              <a:schemeClr val="tx1"/>
            </a:solidFill>
            <a:miter lim="800000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1" name="Picture 9" descr="C:\Users\dikyus\Desktop\bb-kihajar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3788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806001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04" y="404664"/>
            <a:ext cx="10969943" cy="1143000"/>
          </a:xfrm>
        </p:spPr>
        <p:txBody>
          <a:bodyPr/>
          <a:lstStyle/>
          <a:p>
            <a:r>
              <a:rPr lang="en-US" b="1" dirty="0" err="1" smtClean="0"/>
              <a:t>Pelaksanaan</a:t>
            </a:r>
            <a:r>
              <a:rPr lang="en-US" b="1" dirty="0" smtClean="0"/>
              <a:t> </a:t>
            </a:r>
            <a:r>
              <a:rPr lang="en-US" b="1" dirty="0" err="1" smtClean="0"/>
              <a:t>Kihajar</a:t>
            </a:r>
            <a:r>
              <a:rPr lang="en-US" b="1" dirty="0" smtClean="0"/>
              <a:t> </a:t>
            </a:r>
            <a:r>
              <a:rPr lang="en-US" b="1" dirty="0" err="1" smtClean="0"/>
              <a:t>Nasional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380" y="1643050"/>
            <a:ext cx="9715568" cy="480060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1800" dirty="0" err="1" smtClean="0"/>
              <a:t>Dilaksanakan</a:t>
            </a:r>
            <a:r>
              <a:rPr lang="en-US" sz="1800" dirty="0" smtClean="0"/>
              <a:t> </a:t>
            </a:r>
            <a:r>
              <a:rPr lang="id-ID" sz="1800" dirty="0" smtClean="0"/>
              <a:t>November</a:t>
            </a:r>
            <a:r>
              <a:rPr lang="en-US" sz="1800" dirty="0" smtClean="0"/>
              <a:t> </a:t>
            </a:r>
            <a:r>
              <a:rPr lang="en-US" sz="1800" dirty="0" smtClean="0"/>
              <a:t>2017 </a:t>
            </a:r>
            <a:r>
              <a:rPr lang="en-US" sz="1800" dirty="0"/>
              <a:t>di Jakarta. </a:t>
            </a:r>
            <a:endParaRPr lang="en-US" sz="1800" dirty="0" smtClean="0"/>
          </a:p>
          <a:p>
            <a:pPr marL="0" indent="0">
              <a:buNone/>
            </a:pPr>
            <a:r>
              <a:rPr lang="id-ID" sz="1800" dirty="0" smtClean="0"/>
              <a:t>120 </a:t>
            </a:r>
            <a:r>
              <a:rPr lang="en-US" sz="1800" dirty="0" err="1"/>
              <a:t>peserta</a:t>
            </a:r>
            <a:r>
              <a:rPr lang="en-US" sz="1800" dirty="0"/>
              <a:t> </a:t>
            </a:r>
            <a:r>
              <a:rPr lang="en-US" sz="1800" dirty="0" err="1"/>
              <a:t>Kuis</a:t>
            </a:r>
            <a:r>
              <a:rPr lang="en-US" sz="1800" dirty="0"/>
              <a:t> </a:t>
            </a:r>
            <a:r>
              <a:rPr lang="en-US" sz="1800" dirty="0" err="1"/>
              <a:t>Kihajar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34 </a:t>
            </a:r>
            <a:r>
              <a:rPr lang="en-US" sz="1800" dirty="0" err="1"/>
              <a:t>provinsi</a:t>
            </a:r>
            <a:r>
              <a:rPr lang="en-US" sz="1800" dirty="0"/>
              <a:t> </a:t>
            </a:r>
            <a:endParaRPr lang="en-US" sz="1800" dirty="0" smtClean="0"/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err="1" smtClean="0"/>
              <a:t>Kuis</a:t>
            </a:r>
            <a:r>
              <a:rPr lang="en-US" sz="1800" dirty="0" smtClean="0"/>
              <a:t> </a:t>
            </a:r>
            <a:r>
              <a:rPr lang="en-US" sz="1800" dirty="0" err="1"/>
              <a:t>Kihajar</a:t>
            </a:r>
            <a:r>
              <a:rPr lang="en-US" sz="1800" dirty="0"/>
              <a:t> Tingkat </a:t>
            </a:r>
            <a:r>
              <a:rPr lang="en-US" sz="1800" dirty="0" err="1"/>
              <a:t>Nasional</a:t>
            </a:r>
            <a:r>
              <a:rPr lang="en-US" sz="1800" dirty="0"/>
              <a:t> </a:t>
            </a:r>
            <a:r>
              <a:rPr lang="en-US" sz="1800" dirty="0" err="1"/>
              <a:t>dilaksanakan</a:t>
            </a:r>
            <a:r>
              <a:rPr lang="en-US" sz="1800" dirty="0"/>
              <a:t> </a:t>
            </a:r>
            <a:r>
              <a:rPr lang="en-US" sz="1800" dirty="0" err="1"/>
              <a:t>dalam</a:t>
            </a:r>
            <a:r>
              <a:rPr lang="en-US" sz="1800" dirty="0"/>
              <a:t> 3 </a:t>
            </a:r>
            <a:r>
              <a:rPr lang="en-US" sz="1800" dirty="0" err="1"/>
              <a:t>tahap</a:t>
            </a:r>
            <a:r>
              <a:rPr lang="en-US" sz="1800" dirty="0"/>
              <a:t>:</a:t>
            </a:r>
          </a:p>
          <a:p>
            <a:pPr lvl="0"/>
            <a:r>
              <a:rPr lang="id-ID" sz="1800" dirty="0"/>
              <a:t>Uji Kognisi</a:t>
            </a:r>
            <a:r>
              <a:rPr lang="id-ID" sz="1800" dirty="0">
                <a:solidFill>
                  <a:srgbClr val="FFC000"/>
                </a:solidFill>
              </a:rPr>
              <a:t>. </a:t>
            </a:r>
            <a:r>
              <a:rPr lang="en-US" sz="1800" dirty="0" smtClean="0"/>
              <a:t>P</a:t>
            </a:r>
            <a:r>
              <a:rPr lang="id-ID" sz="1800" dirty="0" smtClean="0"/>
              <a:t>eserta </a:t>
            </a:r>
            <a:r>
              <a:rPr lang="id-ID" sz="1800" dirty="0"/>
              <a:t>diuji kemampuan kognisinya melalui kuis</a:t>
            </a:r>
            <a:r>
              <a:rPr lang="en-US" sz="1800" dirty="0"/>
              <a:t> </a:t>
            </a:r>
            <a:r>
              <a:rPr lang="en-US" sz="1800" dirty="0" err="1"/>
              <a:t>aplikasi</a:t>
            </a:r>
            <a:r>
              <a:rPr lang="en-US" sz="1800" dirty="0"/>
              <a:t> </a:t>
            </a:r>
            <a:r>
              <a:rPr lang="en-US" sz="1800" i="1" dirty="0"/>
              <a:t>off-line</a:t>
            </a:r>
            <a:r>
              <a:rPr lang="en-US" sz="1800" dirty="0"/>
              <a:t>.</a:t>
            </a:r>
          </a:p>
          <a:p>
            <a:pPr lvl="0"/>
            <a:r>
              <a:rPr lang="id-ID" sz="1800" dirty="0"/>
              <a:t>My Journey</a:t>
            </a:r>
            <a:r>
              <a:rPr lang="id-ID" sz="1800" dirty="0">
                <a:solidFill>
                  <a:srgbClr val="FFC000"/>
                </a:solidFill>
              </a:rPr>
              <a:t>. </a:t>
            </a:r>
            <a:r>
              <a:rPr lang="en-US" sz="1800" dirty="0" smtClean="0"/>
              <a:t>P</a:t>
            </a:r>
            <a:r>
              <a:rPr lang="id-ID" sz="1800" dirty="0" smtClean="0"/>
              <a:t>eserta </a:t>
            </a:r>
            <a:r>
              <a:rPr lang="id-ID" sz="1800" dirty="0"/>
              <a:t>dilibatkan ke dalam permasalahan kehidupan sehari-hari di mana anak diajak untuk berpikir menyelesaikan permasalahan tersebut berdasarkan sudut pandangnya. Anak dibawa ke sebuah situasi tertentu dan diminta untuk menyelesaikan permasalahan sesuai dengan idenya. </a:t>
            </a:r>
            <a:endParaRPr lang="en-US" sz="1800" dirty="0" smtClean="0"/>
          </a:p>
          <a:p>
            <a:pPr lvl="0"/>
            <a:r>
              <a:rPr lang="en-US" sz="1800" dirty="0" smtClean="0"/>
              <a:t>My </a:t>
            </a:r>
            <a:r>
              <a:rPr lang="en-US" sz="1800" dirty="0"/>
              <a:t>Idea</a:t>
            </a:r>
            <a:r>
              <a:rPr lang="id-ID" sz="1800" dirty="0">
                <a:solidFill>
                  <a:srgbClr val="FFC000"/>
                </a:solidFill>
              </a:rPr>
              <a:t>. </a:t>
            </a:r>
            <a:r>
              <a:rPr lang="en-US" sz="1800" dirty="0" err="1" smtClean="0"/>
              <a:t>Peserta</a:t>
            </a:r>
            <a:r>
              <a:rPr lang="en-US" sz="1800" dirty="0" smtClean="0"/>
              <a:t> </a:t>
            </a:r>
            <a:r>
              <a:rPr lang="en-US" sz="1800" dirty="0" err="1"/>
              <a:t>menggambar</a:t>
            </a:r>
            <a:r>
              <a:rPr lang="en-US" sz="1800" dirty="0"/>
              <a:t> ide </a:t>
            </a:r>
            <a:r>
              <a:rPr lang="en-US" sz="1800" dirty="0" err="1"/>
              <a:t>dari</a:t>
            </a:r>
            <a:r>
              <a:rPr lang="en-US" sz="1800" dirty="0"/>
              <a:t> </a:t>
            </a:r>
            <a:r>
              <a:rPr lang="id-ID" sz="1800" dirty="0"/>
              <a:t>pemecahan masalah yang diajukan</a:t>
            </a:r>
            <a:r>
              <a:rPr lang="en-US" sz="1800" dirty="0"/>
              <a:t> </a:t>
            </a:r>
            <a:r>
              <a:rPr lang="en-US" sz="1800" dirty="0" err="1"/>
              <a:t>dan</a:t>
            </a:r>
            <a:r>
              <a:rPr lang="en-US" sz="1800" dirty="0"/>
              <a:t> </a:t>
            </a:r>
            <a:r>
              <a:rPr lang="en-US" sz="1800" dirty="0" err="1"/>
              <a:t>mempresentasikannya</a:t>
            </a:r>
            <a:r>
              <a:rPr lang="en-US" sz="1800" dirty="0"/>
              <a:t> di </a:t>
            </a:r>
            <a:r>
              <a:rPr lang="en-US" sz="1800" dirty="0" err="1"/>
              <a:t>depan</a:t>
            </a:r>
            <a:r>
              <a:rPr lang="en-US" sz="1800" dirty="0"/>
              <a:t> </a:t>
            </a:r>
            <a:r>
              <a:rPr lang="en-US" sz="1800" dirty="0" err="1"/>
              <a:t>juri</a:t>
            </a:r>
            <a:r>
              <a:rPr lang="en-US" sz="1800" dirty="0"/>
              <a:t> </a:t>
            </a:r>
            <a:r>
              <a:rPr lang="en-US" sz="1800" dirty="0" err="1"/>
              <a:t>selama</a:t>
            </a:r>
            <a:r>
              <a:rPr lang="en-US" sz="1800" dirty="0"/>
              <a:t> 5 </a:t>
            </a:r>
            <a:r>
              <a:rPr lang="en-US" sz="1800" dirty="0" err="1" smtClean="0"/>
              <a:t>menit</a:t>
            </a:r>
            <a:r>
              <a:rPr lang="en-US" sz="1800" dirty="0"/>
              <a:t>.</a:t>
            </a:r>
          </a:p>
          <a:p>
            <a:pPr marL="0" indent="0">
              <a:buNone/>
            </a:pPr>
            <a:endParaRPr lang="en-US" sz="1800" dirty="0" smtClean="0"/>
          </a:p>
          <a:p>
            <a:pPr marL="0" indent="0">
              <a:buNone/>
            </a:pPr>
            <a:r>
              <a:rPr lang="en-US" sz="1800" dirty="0" err="1" smtClean="0"/>
              <a:t>Hasil</a:t>
            </a:r>
            <a:r>
              <a:rPr lang="en-US" sz="1800" dirty="0" smtClean="0"/>
              <a:t> </a:t>
            </a:r>
            <a:r>
              <a:rPr lang="en-US" sz="1800" dirty="0" err="1"/>
              <a:t>pemenang</a:t>
            </a:r>
            <a:r>
              <a:rPr lang="en-US" sz="1800" dirty="0"/>
              <a:t> </a:t>
            </a:r>
            <a:r>
              <a:rPr lang="en-US" sz="1800" dirty="0" err="1"/>
              <a:t>adalah</a:t>
            </a:r>
            <a:r>
              <a:rPr lang="en-US" sz="1800" dirty="0"/>
              <a:t> </a:t>
            </a:r>
            <a:r>
              <a:rPr lang="en-US" sz="1800" dirty="0" err="1"/>
              <a:t>akumulasi</a:t>
            </a:r>
            <a:r>
              <a:rPr lang="en-US" sz="1800" dirty="0"/>
              <a:t> </a:t>
            </a:r>
            <a:r>
              <a:rPr lang="en-US" sz="1800" dirty="0" err="1"/>
              <a:t>dari</a:t>
            </a:r>
            <a:r>
              <a:rPr lang="en-US" sz="1800" dirty="0"/>
              <a:t> </a:t>
            </a:r>
            <a:r>
              <a:rPr lang="en-US" sz="1800" dirty="0" err="1"/>
              <a:t>tes</a:t>
            </a:r>
            <a:r>
              <a:rPr lang="en-US" sz="1800" dirty="0"/>
              <a:t> </a:t>
            </a:r>
            <a:r>
              <a:rPr lang="en-US" sz="1800" dirty="0" err="1"/>
              <a:t>pertama</a:t>
            </a:r>
            <a:r>
              <a:rPr lang="en-US" sz="1800" dirty="0"/>
              <a:t> </a:t>
            </a:r>
            <a:r>
              <a:rPr lang="en-US" sz="1800" dirty="0" err="1"/>
              <a:t>sampai</a:t>
            </a:r>
            <a:r>
              <a:rPr lang="en-US" sz="1800" dirty="0"/>
              <a:t> </a:t>
            </a:r>
            <a:r>
              <a:rPr lang="en-US" sz="1800" dirty="0" err="1"/>
              <a:t>tes</a:t>
            </a:r>
            <a:r>
              <a:rPr lang="en-US" sz="1800" dirty="0"/>
              <a:t> </a:t>
            </a:r>
            <a:r>
              <a:rPr lang="en-US" sz="1800" dirty="0" err="1"/>
              <a:t>ketiga</a:t>
            </a:r>
            <a:r>
              <a:rPr lang="en-US" sz="1800" dirty="0"/>
              <a:t>, </a:t>
            </a:r>
            <a:r>
              <a:rPr lang="id-ID" sz="1800" dirty="0"/>
              <a:t>p</a:t>
            </a:r>
            <a:r>
              <a:rPr lang="en-US" sz="1800" dirty="0" err="1"/>
              <a:t>emenang</a:t>
            </a:r>
            <a:r>
              <a:rPr lang="en-US" sz="1800" dirty="0"/>
              <a:t> </a:t>
            </a:r>
            <a:r>
              <a:rPr lang="en-US" sz="1800" dirty="0" err="1"/>
              <a:t>akan</a:t>
            </a:r>
            <a:r>
              <a:rPr lang="en-US" sz="1800" dirty="0"/>
              <a:t> </a:t>
            </a:r>
            <a:r>
              <a:rPr lang="en-US" sz="1800" dirty="0" err="1"/>
              <a:t>diumumkan</a:t>
            </a:r>
            <a:r>
              <a:rPr lang="en-US" sz="1800" dirty="0"/>
              <a:t> </a:t>
            </a:r>
            <a:r>
              <a:rPr lang="en-US" sz="1800" dirty="0" err="1"/>
              <a:t>pada</a:t>
            </a:r>
            <a:r>
              <a:rPr lang="en-US" sz="1800" dirty="0"/>
              <a:t> </a:t>
            </a:r>
            <a:r>
              <a:rPr lang="id-ID" sz="1800" dirty="0"/>
              <a:t>M</a:t>
            </a:r>
            <a:r>
              <a:rPr lang="en-US" sz="1800" dirty="0" err="1"/>
              <a:t>alam</a:t>
            </a:r>
            <a:r>
              <a:rPr lang="en-US" sz="1800" dirty="0"/>
              <a:t> </a:t>
            </a:r>
            <a:r>
              <a:rPr lang="id-ID" sz="1800" dirty="0"/>
              <a:t>Anugrah</a:t>
            </a:r>
            <a:r>
              <a:rPr lang="en-US" sz="1800" dirty="0"/>
              <a:t> </a:t>
            </a:r>
            <a:r>
              <a:rPr lang="en-US" sz="1800" dirty="0" err="1"/>
              <a:t>Kihajar</a:t>
            </a:r>
            <a:r>
              <a:rPr lang="en-US" sz="1800" dirty="0"/>
              <a:t>.</a:t>
            </a:r>
          </a:p>
        </p:txBody>
      </p:sp>
      <p:pic>
        <p:nvPicPr>
          <p:cNvPr id="4" name="Picture 9" descr="C:\Users\dikyus\Desktop\bb-kihaja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3788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148479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2"/>
          <p:cNvSpPr txBox="1">
            <a:spLocks/>
          </p:cNvSpPr>
          <p:nvPr/>
        </p:nvSpPr>
        <p:spPr>
          <a:xfrm>
            <a:off x="4438228" y="908720"/>
            <a:ext cx="6500858" cy="3714776"/>
          </a:xfrm>
          <a:prstGeom prst="rect">
            <a:avLst/>
          </a:prstGeom>
        </p:spPr>
        <p:txBody>
          <a:bodyPr>
            <a:noAutofit/>
          </a:bodyPr>
          <a:lstStyle>
            <a:lvl1pPr marL="274320" indent="-27432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76072" indent="-27432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Consolas" pitchFamily="49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04672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33272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Consolas" pitchFamily="49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61872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90472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Consolas" pitchFamily="49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47672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Consolas" pitchFamily="49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76272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GB" sz="2800" b="1" dirty="0" err="1" smtClean="0"/>
              <a:t>Alamat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Sekretariat</a:t>
            </a:r>
            <a:r>
              <a:rPr lang="en-GB" sz="2800" b="1" dirty="0" smtClean="0"/>
              <a:t> </a:t>
            </a:r>
            <a:r>
              <a:rPr lang="en-GB" sz="2800" b="1" dirty="0" err="1" smtClean="0"/>
              <a:t>Kihajar</a:t>
            </a:r>
            <a:endParaRPr lang="en-GB" sz="2800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is-IS" sz="2000" b="1" dirty="0" smtClean="0"/>
              <a:t>Pusat Teknologi Informasi dan Komunikasi Pendidikan (Pustekkom)</a:t>
            </a:r>
            <a:endParaRPr lang="en-GB" sz="2000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is-IS" sz="2000" b="1" dirty="0" smtClean="0"/>
              <a:t>Kementerian Pendidikan </a:t>
            </a:r>
            <a:r>
              <a:rPr lang="id-ID" sz="2000" b="1" dirty="0" smtClean="0"/>
              <a:t>dan Kebudayaan</a:t>
            </a:r>
            <a:endParaRPr lang="en-GB" sz="2000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is-IS" sz="2000" b="1" dirty="0" smtClean="0"/>
              <a:t>Jl. RE Martadinata, Ciputat, Tangerang,  Banten</a:t>
            </a:r>
            <a:endParaRPr lang="en-GB" sz="2000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is-IS" sz="2000" b="1" dirty="0" smtClean="0"/>
              <a:t>PO. BOX 7/CPA Ciputat 15411</a:t>
            </a:r>
            <a:endParaRPr lang="en-GB" sz="2000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is-IS" sz="2000" b="1" dirty="0" smtClean="0"/>
              <a:t>Telp: 7418808</a:t>
            </a:r>
            <a:r>
              <a:rPr lang="id-ID" sz="2000" b="1" dirty="0" smtClean="0"/>
              <a:t> (ext : 1022)</a:t>
            </a:r>
            <a:endParaRPr lang="en-GB" sz="2000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is-IS" sz="2000" b="1" dirty="0" smtClean="0"/>
              <a:t>Fax: 7401727 dan 7418948, 08001403047</a:t>
            </a:r>
            <a:endParaRPr lang="en-GB" sz="2000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is-IS" b="1" dirty="0" smtClean="0"/>
              <a:t> </a:t>
            </a:r>
            <a:endParaRPr lang="en-GB" b="1" dirty="0" smtClean="0"/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nl-NL" sz="2000" b="1" i="1" dirty="0" smtClean="0"/>
              <a:t>Website:</a:t>
            </a:r>
            <a:r>
              <a:rPr lang="en-US" sz="2000" b="1" i="1" dirty="0"/>
              <a:t> </a:t>
            </a:r>
            <a:r>
              <a:rPr lang="en-US" sz="2000" b="1" i="1" u="sng" dirty="0" smtClean="0">
                <a:solidFill>
                  <a:schemeClr val="accent1"/>
                </a:solidFill>
              </a:rPr>
              <a:t>tve.kemdikbud.go.id/</a:t>
            </a:r>
            <a:r>
              <a:rPr lang="en-US" sz="2000" b="1" i="1" u="sng" dirty="0" err="1" smtClean="0">
                <a:solidFill>
                  <a:schemeClr val="accent1"/>
                </a:solidFill>
              </a:rPr>
              <a:t>kihajar</a:t>
            </a:r>
            <a:r>
              <a:rPr lang="en-US" sz="2000" b="1" i="1" dirty="0" smtClean="0"/>
              <a:t> 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Font typeface="Arial" pitchFamily="34" charset="0"/>
              <a:buNone/>
            </a:pPr>
            <a:r>
              <a:rPr lang="en-US" sz="2000" b="1" i="1" dirty="0" smtClean="0"/>
              <a:t>Email: </a:t>
            </a:r>
            <a:r>
              <a:rPr lang="en-US" sz="2000" b="1" i="1" dirty="0" smtClean="0">
                <a:hlinkClick r:id="rId2"/>
              </a:rPr>
              <a:t>kihajar@kemdikbud.go.id</a:t>
            </a:r>
            <a:endParaRPr lang="en-US" sz="2000" b="1" i="1" dirty="0" smtClean="0"/>
          </a:p>
          <a:p>
            <a:pPr>
              <a:lnSpc>
                <a:spcPct val="100000"/>
              </a:lnSpc>
              <a:spcBef>
                <a:spcPts val="0"/>
              </a:spcBef>
            </a:pPr>
            <a:endParaRPr lang="en-US" b="1" dirty="0"/>
          </a:p>
        </p:txBody>
      </p:sp>
      <p:sp>
        <p:nvSpPr>
          <p:cNvPr id="3" name="Rectangle 2"/>
          <p:cNvSpPr/>
          <p:nvPr/>
        </p:nvSpPr>
        <p:spPr>
          <a:xfrm>
            <a:off x="2061964" y="3068960"/>
            <a:ext cx="2214578" cy="1000126"/>
          </a:xfrm>
          <a:prstGeom prst="rect">
            <a:avLst/>
          </a:prstGeom>
          <a:solidFill>
            <a:schemeClr val="bg1">
              <a:lumMod val="50000"/>
              <a:alpha val="45000"/>
            </a:schemeClr>
          </a:solidFill>
          <a:ln>
            <a:solidFill>
              <a:schemeClr val="tx1">
                <a:lumMod val="50000"/>
                <a:lumOff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>
              <a:defRPr/>
            </a:pPr>
            <a:r>
              <a:rPr lang="en-US" sz="2400" b="1" dirty="0" err="1" smtClean="0"/>
              <a:t>Kontak</a:t>
            </a:r>
            <a:r>
              <a:rPr lang="en-US" sz="2400" b="1" dirty="0" smtClean="0"/>
              <a:t> :</a:t>
            </a:r>
            <a:endParaRPr lang="en-US" sz="2400" b="1" dirty="0"/>
          </a:p>
        </p:txBody>
      </p:sp>
      <p:pic>
        <p:nvPicPr>
          <p:cNvPr id="4" name="Picture 9" descr="C:\Users\dikyus\Desktop\bb-kihajar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2073914" y="692696"/>
            <a:ext cx="1389787" cy="15287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reflection blurRad="6350" stA="50000" endA="300" endPos="55500" dist="508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65021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400" dirty="0" err="1">
                <a:latin typeface="Consolas" pitchFamily="49" charset="0"/>
                <a:cs typeface="Consolas" pitchFamily="49" charset="0"/>
              </a:rPr>
              <a:t>Anugerah</a:t>
            </a:r>
            <a:r>
              <a:rPr lang="en-US" sz="4400" dirty="0">
                <a:latin typeface="Consolas" pitchFamily="49" charset="0"/>
                <a:cs typeface="Consolas" pitchFamily="49" charset="0"/>
              </a:rPr>
              <a:t> </a:t>
            </a:r>
            <a:r>
              <a:rPr lang="en-US" sz="4400" dirty="0" err="1">
                <a:latin typeface="Consolas" pitchFamily="49" charset="0"/>
                <a:cs typeface="Consolas" pitchFamily="49" charset="0"/>
              </a:rPr>
              <a:t>Kihajar</a:t>
            </a:r>
            <a:r>
              <a:rPr lang="en-US" sz="4400" dirty="0">
                <a:latin typeface="Consolas" pitchFamily="49" charset="0"/>
                <a:cs typeface="Consolas" pitchFamily="49" charset="0"/>
              </a:rPr>
              <a:t> 2017</a:t>
            </a:r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69056435"/>
              </p:ext>
            </p:extLst>
          </p:nvPr>
        </p:nvGraphicFramePr>
        <p:xfrm>
          <a:off x="5590356" y="908720"/>
          <a:ext cx="5156196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6" name="Picture 9" descr="C:\Users\dikyus\Desktop\bb-kihajar.jpg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4655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Content Placeholder 2"/>
          <p:cNvSpPr txBox="1">
            <a:spLocks/>
          </p:cNvSpPr>
          <p:nvPr/>
        </p:nvSpPr>
        <p:spPr>
          <a:xfrm>
            <a:off x="837828" y="1124744"/>
            <a:ext cx="4752528" cy="381642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74320" indent="-274320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SzPct val="100000"/>
              <a:buFont typeface="Arial" pitchFamily="34" charset="0"/>
              <a:buChar char="▪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48640" indent="-27432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Consolas" pitchFamily="49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7724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Consolas" pitchFamily="49" charset="0"/>
              <a:buChar char="–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23444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46304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Consolas" pitchFamily="49" charset="0"/>
              <a:buChar char="–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69164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Consolas" pitchFamily="49" charset="0"/>
              <a:buChar char="–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148840" indent="-228600" algn="l" defTabSz="914400" rtl="0" eaLnBrk="1" latinLnBrk="0" hangingPunct="1">
              <a:lnSpc>
                <a:spcPct val="90000"/>
              </a:lnSpc>
              <a:spcBef>
                <a:spcPts val="600"/>
              </a:spcBef>
              <a:buSzPct val="100000"/>
              <a:buFont typeface="Arial" pitchFamily="34" charset="0"/>
              <a:buChar char="▪"/>
              <a:defRPr sz="16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3200" dirty="0" smtClean="0">
                <a:latin typeface="Corbel" pitchFamily="34" charset="0"/>
                <a:cs typeface="Aharoni" pitchFamily="2" charset="-79"/>
              </a:rPr>
              <a:t>Anugerah 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Ki</a:t>
            </a:r>
            <a:r>
              <a:rPr lang="id-ID" sz="3200" dirty="0" smtClean="0">
                <a:latin typeface="Corbel" pitchFamily="34" charset="0"/>
                <a:cs typeface="Aharoni" pitchFamily="2" charset="-79"/>
              </a:rPr>
              <a:t>h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ajar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merupakan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suatu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kegiatan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(event)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terpadu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,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terdiri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dari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id-ID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rangkaian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beberapa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kegiatan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yang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saling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bersinergi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dan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terkait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satu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</a:t>
            </a:r>
            <a:r>
              <a:rPr lang="en-US" sz="3200" dirty="0" err="1" smtClean="0">
                <a:latin typeface="Corbel" pitchFamily="34" charset="0"/>
                <a:cs typeface="Aharoni" pitchFamily="2" charset="-79"/>
              </a:rPr>
              <a:t>sama</a:t>
            </a:r>
            <a:r>
              <a:rPr lang="en-US" sz="3200" dirty="0" smtClean="0">
                <a:latin typeface="Corbel" pitchFamily="34" charset="0"/>
                <a:cs typeface="Aharoni" pitchFamily="2" charset="-79"/>
              </a:rPr>
              <a:t> lain. </a:t>
            </a:r>
            <a:endParaRPr lang="en-US" sz="4000" dirty="0">
              <a:latin typeface="Corbe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548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714356"/>
            <a:ext cx="9143998" cy="581044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Anugerah</a:t>
            </a:r>
            <a:r>
              <a:rPr lang="en-US" b="1" dirty="0"/>
              <a:t> </a:t>
            </a:r>
            <a:r>
              <a:rPr lang="en-US" b="1" dirty="0" err="1"/>
              <a:t>Kihajar</a:t>
            </a:r>
            <a:r>
              <a:rPr lang="en-US" b="1" dirty="0"/>
              <a:t> 2017</a:t>
            </a:r>
          </a:p>
        </p:txBody>
      </p:sp>
      <p:pic>
        <p:nvPicPr>
          <p:cNvPr id="6" name="Picture 9" descr="C:\Users\dikyus\Desktop\bb-kihaja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3788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3489188062"/>
              </p:ext>
            </p:extLst>
          </p:nvPr>
        </p:nvGraphicFramePr>
        <p:xfrm>
          <a:off x="1093752" y="1357298"/>
          <a:ext cx="9871168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005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714356"/>
            <a:ext cx="9143998" cy="581044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Anugerah</a:t>
            </a:r>
            <a:r>
              <a:rPr lang="en-US" b="1" dirty="0"/>
              <a:t> </a:t>
            </a:r>
            <a:r>
              <a:rPr lang="en-US" b="1" dirty="0" err="1"/>
              <a:t>Kihajar</a:t>
            </a:r>
            <a:r>
              <a:rPr lang="en-US" b="1" dirty="0"/>
              <a:t> 2017</a:t>
            </a:r>
          </a:p>
        </p:txBody>
      </p:sp>
      <p:pic>
        <p:nvPicPr>
          <p:cNvPr id="6" name="Picture 9" descr="C:\Users\dikyus\Desktop\bb-kihaja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3788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592925277"/>
              </p:ext>
            </p:extLst>
          </p:nvPr>
        </p:nvGraphicFramePr>
        <p:xfrm>
          <a:off x="1093752" y="1357298"/>
          <a:ext cx="9871168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005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22414" y="714356"/>
            <a:ext cx="9143998" cy="581044"/>
          </a:xfrm>
        </p:spPr>
        <p:txBody>
          <a:bodyPr>
            <a:normAutofit fontScale="90000"/>
          </a:bodyPr>
          <a:lstStyle/>
          <a:p>
            <a:r>
              <a:rPr lang="en-US" b="1" dirty="0" err="1"/>
              <a:t>Anugerah</a:t>
            </a:r>
            <a:r>
              <a:rPr lang="en-US" b="1" dirty="0"/>
              <a:t> </a:t>
            </a:r>
            <a:r>
              <a:rPr lang="en-US" b="1" dirty="0" err="1"/>
              <a:t>Kihajar</a:t>
            </a:r>
            <a:r>
              <a:rPr lang="en-US" b="1" dirty="0"/>
              <a:t> 2017</a:t>
            </a:r>
          </a:p>
        </p:txBody>
      </p:sp>
      <p:pic>
        <p:nvPicPr>
          <p:cNvPr id="6" name="Picture 9" descr="C:\Users\dikyus\Desktop\bb-kihaja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3788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aphicFrame>
        <p:nvGraphicFramePr>
          <p:cNvPr id="9" name="Diagram 8"/>
          <p:cNvGraphicFramePr/>
          <p:nvPr>
            <p:extLst>
              <p:ext uri="{D42A27DB-BD31-4B8C-83A1-F6EECF244321}">
                <p14:modId xmlns:p14="http://schemas.microsoft.com/office/powerpoint/2010/main" val="2025366113"/>
              </p:ext>
            </p:extLst>
          </p:nvPr>
        </p:nvGraphicFramePr>
        <p:xfrm>
          <a:off x="1093752" y="1357298"/>
          <a:ext cx="9871168" cy="55007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4000515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/>
              <a:t>Anugerah</a:t>
            </a:r>
            <a:r>
              <a:rPr lang="en-US" b="1" dirty="0"/>
              <a:t> </a:t>
            </a:r>
            <a:r>
              <a:rPr lang="en-US" b="1" dirty="0" err="1"/>
              <a:t>Kihajar</a:t>
            </a:r>
            <a:r>
              <a:rPr lang="en-US" b="1" dirty="0"/>
              <a:t> 2017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2380" y="2132856"/>
            <a:ext cx="8572526" cy="3844086"/>
          </a:xfrm>
        </p:spPr>
        <p:txBody>
          <a:bodyPr>
            <a:noAutofit/>
          </a:bodyPr>
          <a:lstStyle/>
          <a:p>
            <a:pPr marL="0" lvl="0" indent="0">
              <a:spcBef>
                <a:spcPts val="200"/>
              </a:spcBef>
              <a:buNone/>
            </a:pPr>
            <a:r>
              <a:rPr lang="en-US" sz="2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Mobile </a:t>
            </a:r>
            <a:r>
              <a:rPr lang="en-US" sz="2200" b="1" dirty="0" err="1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edukasi</a:t>
            </a:r>
            <a:endParaRPr lang="en-US" sz="22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US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A</a:t>
            </a:r>
            <a:r>
              <a:rPr lang="id-ID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jang </a:t>
            </a:r>
            <a:r>
              <a:rPr lang="id-ID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kompetisi untuk menunjukkan hasil karya dalam pengembangan media pembelajaran yang disampaikan dalam format: video, audio, dan multimedia. Sasaran lomba ini adalah guru dan siswa pada semua jenjang dan jenis pendidikan</a:t>
            </a:r>
            <a:r>
              <a:rPr lang="id-ID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.</a:t>
            </a:r>
            <a:endParaRPr lang="en-US" sz="2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  <a:p>
            <a:pPr marL="0" lvl="0" indent="0">
              <a:spcBef>
                <a:spcPts val="200"/>
              </a:spcBef>
              <a:buNone/>
            </a:pPr>
            <a:endParaRPr lang="en-US" sz="2200" b="1" dirty="0" smtClean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  <a:p>
            <a:pPr marL="0" lvl="0" indent="0">
              <a:spcBef>
                <a:spcPts val="200"/>
              </a:spcBef>
              <a:buNone/>
            </a:pPr>
            <a:r>
              <a:rPr lang="id-ID" sz="2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Penganugerahan </a:t>
            </a:r>
            <a:r>
              <a:rPr lang="id-ID" sz="2200" b="1" dirty="0" smtClean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Kihajar</a:t>
            </a:r>
            <a:endParaRPr lang="id-ID" sz="22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rbel" pitchFamily="34" charset="0"/>
            </a:endParaRPr>
          </a:p>
          <a:p>
            <a:pPr marL="0" lvl="0" indent="0">
              <a:spcBef>
                <a:spcPts val="200"/>
              </a:spcBef>
              <a:buNone/>
            </a:pPr>
            <a:r>
              <a:rPr lang="id-ID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Penganugerahan </a:t>
            </a:r>
            <a:r>
              <a:rPr lang="id-ID" sz="22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Kihajar merupakan pemberian penghargaan kepada kepala daerah (gubernur dan bupati/walikota) atas kepedulian terhadap pengembangan TIK untuk pendidikan di wilayah masing-masing</a:t>
            </a:r>
            <a:r>
              <a:rPr lang="id-ID" sz="2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rbel" pitchFamily="34" charset="0"/>
              </a:rPr>
              <a:t>.</a:t>
            </a:r>
          </a:p>
        </p:txBody>
      </p:sp>
      <p:pic>
        <p:nvPicPr>
          <p:cNvPr id="4" name="Picture 9" descr="C:\Users\dikyus\Desktop\bb-kihaja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3788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8686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1804" y="404664"/>
            <a:ext cx="10969943" cy="936104"/>
          </a:xfrm>
        </p:spPr>
        <p:txBody>
          <a:bodyPr/>
          <a:lstStyle/>
          <a:p>
            <a:r>
              <a:rPr lang="en-US" b="1" dirty="0" err="1"/>
              <a:t>Anugerah</a:t>
            </a:r>
            <a:r>
              <a:rPr lang="en-US" b="1" dirty="0"/>
              <a:t> </a:t>
            </a:r>
            <a:r>
              <a:rPr lang="en-US" b="1" dirty="0" err="1"/>
              <a:t>Kihajar</a:t>
            </a:r>
            <a:r>
              <a:rPr lang="en-US" b="1" dirty="0"/>
              <a:t> 2017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413892" y="1404938"/>
            <a:ext cx="10072725" cy="4786346"/>
          </a:xfrm>
        </p:spPr>
        <p:txBody>
          <a:bodyPr>
            <a:noAutofit/>
          </a:bodyPr>
          <a:lstStyle/>
          <a:p>
            <a:pPr marL="0" lvl="0" indent="0">
              <a:spcBef>
                <a:spcPts val="200"/>
              </a:spcBef>
              <a:buNone/>
            </a:pPr>
            <a:r>
              <a:rPr lang="en-US" sz="2200" b="1" dirty="0" smtClean="0">
                <a:solidFill>
                  <a:schemeClr val="accent1"/>
                </a:solidFill>
                <a:latin typeface="Corbel" pitchFamily="34" charset="0"/>
              </a:rPr>
              <a:t>Festival video </a:t>
            </a:r>
            <a:r>
              <a:rPr lang="en-US" sz="2200" b="1" dirty="0" err="1" smtClean="0">
                <a:solidFill>
                  <a:schemeClr val="accent1"/>
                </a:solidFill>
                <a:latin typeface="Corbel" pitchFamily="34" charset="0"/>
              </a:rPr>
              <a:t>edukasi</a:t>
            </a:r>
            <a:endParaRPr lang="en-US" sz="2200" b="1" dirty="0" smtClean="0">
              <a:solidFill>
                <a:schemeClr val="accent1"/>
              </a:solidFill>
              <a:latin typeface="Corbel" pitchFamily="34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US" sz="2200" dirty="0" err="1" smtClean="0">
                <a:latin typeface="Corbel" pitchFamily="34" charset="0"/>
              </a:rPr>
              <a:t>Mengajak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masyarakat</a:t>
            </a:r>
            <a:r>
              <a:rPr lang="en-US" sz="2200" dirty="0" smtClean="0">
                <a:latin typeface="Corbel" pitchFamily="34" charset="0"/>
              </a:rPr>
              <a:t>, </a:t>
            </a:r>
            <a:r>
              <a:rPr lang="en-US" sz="2200" dirty="0" err="1" smtClean="0">
                <a:latin typeface="Corbel" pitchFamily="34" charset="0"/>
              </a:rPr>
              <a:t>siswa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dan</a:t>
            </a:r>
            <a:r>
              <a:rPr lang="en-US" sz="2200" dirty="0" smtClean="0">
                <a:latin typeface="Corbel" pitchFamily="34" charset="0"/>
              </a:rPr>
              <a:t> guru </a:t>
            </a:r>
            <a:r>
              <a:rPr lang="en-US" sz="2200" dirty="0" err="1" smtClean="0">
                <a:latin typeface="Corbel" pitchFamily="34" charset="0"/>
              </a:rPr>
              <a:t>dalam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menciptakan</a:t>
            </a:r>
            <a:r>
              <a:rPr lang="en-US" sz="2200" dirty="0" smtClean="0">
                <a:latin typeface="Corbel" pitchFamily="34" charset="0"/>
              </a:rPr>
              <a:t> program film yang </a:t>
            </a:r>
            <a:r>
              <a:rPr lang="en-US" sz="2200" dirty="0" err="1" smtClean="0">
                <a:latin typeface="Corbel" pitchFamily="34" charset="0"/>
              </a:rPr>
              <a:t>edukatif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dengan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tema-tema</a:t>
            </a:r>
            <a:r>
              <a:rPr lang="en-US" sz="2200" dirty="0" smtClean="0">
                <a:latin typeface="Corbel" pitchFamily="34" charset="0"/>
              </a:rPr>
              <a:t> yang </a:t>
            </a:r>
            <a:r>
              <a:rPr lang="en-US" sz="2200" dirty="0" err="1" smtClean="0">
                <a:latin typeface="Corbel" pitchFamily="34" charset="0"/>
              </a:rPr>
              <a:t>mengedepankan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pendidikan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karakter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bangsa</a:t>
            </a:r>
            <a:r>
              <a:rPr lang="en-US" sz="2200" dirty="0" smtClean="0">
                <a:latin typeface="Corbel" pitchFamily="34" charset="0"/>
              </a:rPr>
              <a:t>. </a:t>
            </a:r>
            <a:r>
              <a:rPr lang="en-US" sz="2200" dirty="0" err="1" smtClean="0">
                <a:latin typeface="Corbel" pitchFamily="34" charset="0"/>
              </a:rPr>
              <a:t>Setiap</a:t>
            </a:r>
            <a:r>
              <a:rPr lang="en-US" sz="2200" dirty="0" smtClean="0">
                <a:latin typeface="Corbel" pitchFamily="34" charset="0"/>
              </a:rPr>
              <a:t> team </a:t>
            </a:r>
            <a:r>
              <a:rPr lang="en-US" sz="2200" dirty="0" err="1" smtClean="0">
                <a:latin typeface="Corbel" pitchFamily="34" charset="0"/>
              </a:rPr>
              <a:t>bisa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mengirimkan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lebih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dari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satu</a:t>
            </a:r>
            <a:r>
              <a:rPr lang="en-US" sz="2200" dirty="0" smtClean="0">
                <a:latin typeface="Corbel" pitchFamily="34" charset="0"/>
              </a:rPr>
              <a:t> film. </a:t>
            </a:r>
          </a:p>
          <a:p>
            <a:pPr marL="0" indent="0">
              <a:spcBef>
                <a:spcPts val="200"/>
              </a:spcBef>
              <a:buNone/>
            </a:pPr>
            <a:r>
              <a:rPr lang="en-US" sz="2200" dirty="0" err="1" smtClean="0">
                <a:latin typeface="Corbel" pitchFamily="34" charset="0"/>
              </a:rPr>
              <a:t>Sasaran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smtClean="0">
                <a:latin typeface="Corbel" pitchFamily="34" charset="0"/>
              </a:rPr>
              <a:t>: Guru </a:t>
            </a:r>
            <a:r>
              <a:rPr lang="en-US" sz="2200" dirty="0" err="1" smtClean="0">
                <a:latin typeface="Corbel" pitchFamily="34" charset="0"/>
              </a:rPr>
              <a:t>dan</a:t>
            </a:r>
            <a:r>
              <a:rPr lang="en-US" sz="2200" dirty="0" smtClean="0">
                <a:latin typeface="Corbel" pitchFamily="34" charset="0"/>
              </a:rPr>
              <a:t> S</a:t>
            </a:r>
            <a:r>
              <a:rPr lang="id-ID" sz="2200" dirty="0" smtClean="0">
                <a:latin typeface="Corbel" pitchFamily="34" charset="0"/>
              </a:rPr>
              <a:t>i</a:t>
            </a:r>
            <a:r>
              <a:rPr lang="en-US" sz="2200" dirty="0" err="1" smtClean="0">
                <a:latin typeface="Corbel" pitchFamily="34" charset="0"/>
              </a:rPr>
              <a:t>swa</a:t>
            </a:r>
            <a:endParaRPr lang="en-US" sz="2200" dirty="0" smtClean="0">
              <a:latin typeface="Corbel" pitchFamily="34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US" sz="2200" dirty="0" smtClean="0">
                <a:latin typeface="Corbel" pitchFamily="34" charset="0"/>
              </a:rPr>
              <a:t>Target Program: </a:t>
            </a:r>
            <a:endParaRPr lang="en-US" sz="2200" dirty="0" smtClean="0">
              <a:latin typeface="Corbel" pitchFamily="34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en-US" sz="2200" dirty="0" err="1" smtClean="0">
                <a:latin typeface="Corbel" pitchFamily="34" charset="0"/>
              </a:rPr>
              <a:t>Menciptakan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smtClean="0">
                <a:latin typeface="Corbel" pitchFamily="34" charset="0"/>
              </a:rPr>
              <a:t>program film-film </a:t>
            </a:r>
            <a:r>
              <a:rPr lang="en-US" sz="2200" dirty="0" err="1" smtClean="0">
                <a:latin typeface="Corbel" pitchFamily="34" charset="0"/>
              </a:rPr>
              <a:t>pendek</a:t>
            </a:r>
            <a:r>
              <a:rPr lang="en-US" sz="2200" dirty="0" smtClean="0">
                <a:latin typeface="Corbel" pitchFamily="34" charset="0"/>
              </a:rPr>
              <a:t> yang </a:t>
            </a:r>
            <a:r>
              <a:rPr lang="en-US" sz="2200" dirty="0" err="1" smtClean="0">
                <a:latin typeface="Corbel" pitchFamily="34" charset="0"/>
              </a:rPr>
              <a:t>berkualitas</a:t>
            </a:r>
            <a:r>
              <a:rPr lang="en-US" sz="2200" dirty="0" smtClean="0">
                <a:latin typeface="Corbel" pitchFamily="34" charset="0"/>
              </a:rPr>
              <a:t> yang </a:t>
            </a:r>
            <a:r>
              <a:rPr lang="en-US" sz="2200" dirty="0" err="1" smtClean="0">
                <a:latin typeface="Corbel" pitchFamily="34" charset="0"/>
              </a:rPr>
              <a:t>akan</a:t>
            </a:r>
            <a:r>
              <a:rPr lang="en-US" sz="2200" dirty="0" smtClean="0">
                <a:latin typeface="Corbel" pitchFamily="34" charset="0"/>
              </a:rPr>
              <a:t>  </a:t>
            </a:r>
            <a:r>
              <a:rPr lang="en-US" sz="2200" dirty="0" err="1" smtClean="0">
                <a:latin typeface="Corbel" pitchFamily="34" charset="0"/>
              </a:rPr>
              <a:t>mengisi</a:t>
            </a:r>
            <a:r>
              <a:rPr lang="en-US" sz="2200" dirty="0" smtClean="0">
                <a:latin typeface="Corbel" pitchFamily="34" charset="0"/>
              </a:rPr>
              <a:t> </a:t>
            </a:r>
            <a:r>
              <a:rPr lang="en-US" sz="2200" dirty="0" err="1" smtClean="0">
                <a:latin typeface="Corbel" pitchFamily="34" charset="0"/>
              </a:rPr>
              <a:t>siaran</a:t>
            </a:r>
            <a:r>
              <a:rPr lang="en-US" sz="2200" dirty="0" smtClean="0">
                <a:latin typeface="Corbel" pitchFamily="34" charset="0"/>
              </a:rPr>
              <a:t> TV </a:t>
            </a:r>
            <a:r>
              <a:rPr lang="en-US" sz="2200" dirty="0" err="1" smtClean="0">
                <a:latin typeface="Corbel" pitchFamily="34" charset="0"/>
              </a:rPr>
              <a:t>Edukasi</a:t>
            </a:r>
            <a:r>
              <a:rPr lang="en-US" sz="2200" dirty="0" smtClean="0">
                <a:latin typeface="Corbel" pitchFamily="34" charset="0"/>
              </a:rPr>
              <a:t>.</a:t>
            </a:r>
            <a:endParaRPr lang="id-ID" sz="2200" dirty="0" smtClean="0">
              <a:latin typeface="Corbel" pitchFamily="34" charset="0"/>
            </a:endParaRPr>
          </a:p>
          <a:p>
            <a:pPr marL="0" lvl="0" indent="0">
              <a:spcBef>
                <a:spcPts val="200"/>
              </a:spcBef>
              <a:buNone/>
            </a:pPr>
            <a:r>
              <a:rPr lang="en-US" sz="2200" b="1" dirty="0" err="1" smtClean="0">
                <a:solidFill>
                  <a:schemeClr val="accent1"/>
                </a:solidFill>
                <a:latin typeface="Corbel" pitchFamily="34" charset="0"/>
              </a:rPr>
              <a:t>Seleksi</a:t>
            </a:r>
            <a:r>
              <a:rPr lang="en-US" sz="2200" b="1" dirty="0" smtClean="0">
                <a:solidFill>
                  <a:schemeClr val="accent1"/>
                </a:solidFill>
                <a:latin typeface="Corbel" pitchFamily="34" charset="0"/>
              </a:rPr>
              <a:t> </a:t>
            </a:r>
            <a:r>
              <a:rPr lang="en-US" sz="2200" b="1" dirty="0" smtClean="0">
                <a:solidFill>
                  <a:schemeClr val="accent1"/>
                </a:solidFill>
                <a:latin typeface="Corbel" pitchFamily="34" charset="0"/>
              </a:rPr>
              <a:t>Radio </a:t>
            </a:r>
            <a:r>
              <a:rPr lang="en-US" sz="2200" b="1" dirty="0" err="1" smtClean="0">
                <a:solidFill>
                  <a:schemeClr val="accent1"/>
                </a:solidFill>
                <a:latin typeface="Corbel" pitchFamily="34" charset="0"/>
              </a:rPr>
              <a:t>Peduli</a:t>
            </a:r>
            <a:r>
              <a:rPr lang="en-US" sz="2200" b="1" dirty="0" smtClean="0">
                <a:solidFill>
                  <a:schemeClr val="accent1"/>
                </a:solidFill>
                <a:latin typeface="Corbel" pitchFamily="34" charset="0"/>
              </a:rPr>
              <a:t> </a:t>
            </a:r>
            <a:r>
              <a:rPr lang="en-US" sz="2200" b="1" dirty="0" err="1" smtClean="0">
                <a:solidFill>
                  <a:schemeClr val="accent1"/>
                </a:solidFill>
                <a:latin typeface="Corbel" pitchFamily="34" charset="0"/>
              </a:rPr>
              <a:t>Pendidikan</a:t>
            </a:r>
            <a:endParaRPr lang="en-US" sz="2200" b="1" dirty="0" smtClean="0">
              <a:solidFill>
                <a:schemeClr val="accent1"/>
              </a:solidFill>
              <a:latin typeface="Corbel" pitchFamily="34" charset="0"/>
            </a:endParaRPr>
          </a:p>
          <a:p>
            <a:pPr marL="0" indent="0">
              <a:spcBef>
                <a:spcPts val="200"/>
              </a:spcBef>
              <a:buNone/>
            </a:pPr>
            <a:r>
              <a:rPr lang="id-ID" sz="2200" dirty="0" smtClean="0">
                <a:latin typeface="Corbel" pitchFamily="34" charset="0"/>
              </a:rPr>
              <a:t>Dalam rangka memberikan penghargaan bagi mitra radio, Badan Pengembangan Media Radio Pendidikan dan Kebudayaan (BPMRK) mengadakan kompetisi radio-radio mitra pemproduksi program siaran pendidikan dan kebudayaan. Kegiatan ini bertujuan untuk meningkatkan partisipasi stasion radio mitra dalam kerjasama penyiaran bahan siar pendidikan sampai ke tingkat memproduksi konten audio pendidikan. </a:t>
            </a:r>
            <a:endParaRPr lang="en-US" sz="2200" dirty="0" smtClean="0">
              <a:latin typeface="Corbel" pitchFamily="34" charset="0"/>
            </a:endParaRPr>
          </a:p>
          <a:p>
            <a:pPr marL="0" lvl="0" indent="0">
              <a:spcBef>
                <a:spcPts val="200"/>
              </a:spcBef>
              <a:buNone/>
            </a:pPr>
            <a:endParaRPr lang="en-US" sz="2200" b="1" dirty="0" smtClean="0">
              <a:solidFill>
                <a:schemeClr val="accent1"/>
              </a:solidFill>
              <a:latin typeface="Corbel" pitchFamily="34" charset="0"/>
            </a:endParaRPr>
          </a:p>
          <a:p>
            <a:pPr marL="0" indent="0">
              <a:spcBef>
                <a:spcPts val="200"/>
              </a:spcBef>
              <a:buNone/>
            </a:pPr>
            <a:endParaRPr lang="en-US" sz="2200" dirty="0">
              <a:latin typeface="Corbel" pitchFamily="34" charset="0"/>
            </a:endParaRPr>
          </a:p>
        </p:txBody>
      </p:sp>
      <p:pic>
        <p:nvPicPr>
          <p:cNvPr id="4" name="Picture 9" descr="C:\Users\dikyus\Desktop\bb-kihaja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3788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08686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err="1" smtClean="0"/>
              <a:t>Konsep</a:t>
            </a:r>
            <a:r>
              <a:rPr lang="en-US" b="1" dirty="0" smtClean="0"/>
              <a:t> </a:t>
            </a:r>
            <a:r>
              <a:rPr lang="en-US" b="1" dirty="0" err="1" smtClean="0"/>
              <a:t>Umum</a:t>
            </a:r>
            <a:r>
              <a:rPr lang="en-US" b="1" dirty="0" smtClean="0"/>
              <a:t> </a:t>
            </a:r>
            <a:r>
              <a:rPr lang="en-US" b="1" dirty="0" err="1" smtClean="0"/>
              <a:t>Kuis</a:t>
            </a:r>
            <a:r>
              <a:rPr lang="en-US" b="1" dirty="0" smtClean="0"/>
              <a:t> </a:t>
            </a:r>
            <a:r>
              <a:rPr lang="en-US" b="1" dirty="0" err="1" smtClean="0"/>
              <a:t>Kihajar</a:t>
            </a:r>
            <a:r>
              <a:rPr lang="en-US" b="1" dirty="0" smtClean="0"/>
              <a:t> 2017</a:t>
            </a:r>
            <a:endParaRPr lang="en-US" b="1" dirty="0"/>
          </a:p>
        </p:txBody>
      </p:sp>
      <p:sp>
        <p:nvSpPr>
          <p:cNvPr id="14" name="Content Placeholder 1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§"/>
            </a:pPr>
            <a:r>
              <a:rPr lang="en-US" sz="2800" dirty="0" err="1" smtClean="0"/>
              <a:t>Berupa</a:t>
            </a:r>
            <a:r>
              <a:rPr lang="en-US" sz="2800" dirty="0" smtClean="0"/>
              <a:t> </a:t>
            </a:r>
            <a:r>
              <a:rPr lang="en-US" sz="2800" dirty="0" err="1" smtClean="0"/>
              <a:t>kuis</a:t>
            </a:r>
            <a:r>
              <a:rPr lang="en-US" sz="2800" dirty="0" smtClean="0"/>
              <a:t> </a:t>
            </a:r>
            <a:r>
              <a:rPr lang="en-US" sz="2800" dirty="0" err="1" smtClean="0"/>
              <a:t>soal</a:t>
            </a:r>
            <a:r>
              <a:rPr lang="en-US" sz="2800" dirty="0" smtClean="0"/>
              <a:t> </a:t>
            </a:r>
          </a:p>
          <a:p>
            <a:pPr>
              <a:buFont typeface="Wingdings" pitchFamily="2" charset="2"/>
              <a:buChar char="§"/>
            </a:pPr>
            <a:r>
              <a:rPr lang="en-US" sz="2800" dirty="0" err="1" smtClean="0"/>
              <a:t>kompetisi</a:t>
            </a:r>
            <a:r>
              <a:rPr lang="en-US" sz="2800" dirty="0" smtClean="0"/>
              <a:t> </a:t>
            </a:r>
            <a:r>
              <a:rPr lang="en-US" sz="2800" dirty="0" err="1" smtClean="0"/>
              <a:t>untuk</a:t>
            </a:r>
            <a:r>
              <a:rPr lang="id-ID" sz="2800" dirty="0" smtClean="0"/>
              <a:t> </a:t>
            </a:r>
            <a:r>
              <a:rPr lang="id-ID" sz="2800" dirty="0"/>
              <a:t>siswa SD/SMP/SMA (sederajat) di seluruh tanah air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tujuan</a:t>
            </a:r>
            <a:r>
              <a:rPr lang="id-ID" sz="2800" dirty="0" smtClean="0"/>
              <a:t> mengukur</a:t>
            </a:r>
            <a:r>
              <a:rPr lang="en-US" sz="2800" dirty="0" smtClean="0"/>
              <a:t> </a:t>
            </a:r>
            <a:r>
              <a:rPr lang="en-US" sz="2800" dirty="0" err="1" smtClean="0"/>
              <a:t>kemampuan</a:t>
            </a:r>
            <a:r>
              <a:rPr lang="en-US" sz="2800" dirty="0" smtClean="0"/>
              <a:t> </a:t>
            </a:r>
            <a:r>
              <a:rPr lang="en-US" sz="2800" dirty="0" err="1" smtClean="0"/>
              <a:t>akademis</a:t>
            </a:r>
            <a:r>
              <a:rPr lang="en-US" sz="2800" dirty="0" smtClean="0"/>
              <a:t> </a:t>
            </a:r>
            <a:r>
              <a:rPr lang="en-US" sz="2800" dirty="0" err="1" smtClean="0"/>
              <a:t>melalui</a:t>
            </a:r>
            <a:r>
              <a:rPr lang="en-US" sz="2800" dirty="0" smtClean="0"/>
              <a:t> </a:t>
            </a:r>
            <a:r>
              <a:rPr lang="en-US" sz="2800" dirty="0" err="1" smtClean="0"/>
              <a:t>pendayagunaan</a:t>
            </a:r>
            <a:r>
              <a:rPr lang="id-ID" sz="2800" dirty="0" smtClean="0"/>
              <a:t> T</a:t>
            </a:r>
            <a:r>
              <a:rPr lang="en-US" sz="2800" dirty="0" err="1" smtClean="0"/>
              <a:t>eknologi</a:t>
            </a:r>
            <a:r>
              <a:rPr lang="en-US" sz="2800" dirty="0" smtClean="0"/>
              <a:t> </a:t>
            </a:r>
            <a:r>
              <a:rPr lang="en-US" sz="2800" dirty="0" err="1" smtClean="0"/>
              <a:t>Informasi</a:t>
            </a:r>
            <a:r>
              <a:rPr lang="en-US" sz="2800" dirty="0" smtClean="0"/>
              <a:t> </a:t>
            </a:r>
            <a:r>
              <a:rPr lang="en-US" sz="2800" dirty="0" err="1" smtClean="0"/>
              <a:t>dan</a:t>
            </a:r>
            <a:r>
              <a:rPr lang="en-US" sz="2800" dirty="0" smtClean="0"/>
              <a:t> </a:t>
            </a:r>
            <a:r>
              <a:rPr lang="en-US" sz="2800" dirty="0" err="1" smtClean="0"/>
              <a:t>Komunikasi</a:t>
            </a:r>
            <a:r>
              <a:rPr lang="en-US" sz="2800" dirty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pemanfaatan</a:t>
            </a:r>
            <a:r>
              <a:rPr lang="en-US" sz="2800" dirty="0" smtClean="0"/>
              <a:t> </a:t>
            </a:r>
            <a:r>
              <a:rPr lang="en-US" sz="2800" dirty="0" err="1" smtClean="0"/>
              <a:t>Televisi</a:t>
            </a:r>
            <a:r>
              <a:rPr lang="en-US" sz="2800" dirty="0" smtClean="0"/>
              <a:t> </a:t>
            </a:r>
            <a:r>
              <a:rPr lang="en-US" sz="2800" dirty="0" err="1" smtClean="0"/>
              <a:t>Edukasi</a:t>
            </a:r>
            <a:endParaRPr lang="en-US" sz="2800" dirty="0" smtClean="0"/>
          </a:p>
          <a:p>
            <a:pPr>
              <a:buFont typeface="Wingdings" pitchFamily="2" charset="2"/>
              <a:buChar char="§"/>
            </a:pPr>
            <a:r>
              <a:rPr lang="en-US" sz="2800" dirty="0" err="1" smtClean="0"/>
              <a:t>Ajang</a:t>
            </a:r>
            <a:r>
              <a:rPr lang="en-US" sz="2800" dirty="0" smtClean="0"/>
              <a:t> </a:t>
            </a:r>
            <a:r>
              <a:rPr lang="en-US" sz="2800" dirty="0" err="1" smtClean="0"/>
              <a:t>meningkatkan</a:t>
            </a:r>
            <a:r>
              <a:rPr lang="en-US" sz="2800" dirty="0" smtClean="0"/>
              <a:t> </a:t>
            </a:r>
            <a:r>
              <a:rPr lang="en-US" sz="2800" dirty="0" err="1" smtClean="0"/>
              <a:t>kebiasaan</a:t>
            </a:r>
            <a:r>
              <a:rPr lang="en-US" sz="2800" dirty="0" smtClean="0"/>
              <a:t> </a:t>
            </a:r>
            <a:r>
              <a:rPr lang="en-US" sz="2800" dirty="0" err="1" smtClean="0"/>
              <a:t>belajar</a:t>
            </a:r>
            <a:r>
              <a:rPr lang="en-US" sz="2800" dirty="0" smtClean="0"/>
              <a:t> </a:t>
            </a:r>
            <a:r>
              <a:rPr lang="en-US" sz="2800" dirty="0" err="1" smtClean="0"/>
              <a:t>siswa</a:t>
            </a:r>
            <a:r>
              <a:rPr lang="en-US" sz="2800" dirty="0" smtClean="0"/>
              <a:t> </a:t>
            </a:r>
            <a:r>
              <a:rPr lang="en-US" sz="2800" dirty="0" err="1" smtClean="0"/>
              <a:t>dengan</a:t>
            </a:r>
            <a:r>
              <a:rPr lang="en-US" sz="2800" dirty="0" smtClean="0"/>
              <a:t> </a:t>
            </a:r>
            <a:r>
              <a:rPr lang="en-US" sz="2800" dirty="0" err="1" smtClean="0"/>
              <a:t>memanfaatkan</a:t>
            </a:r>
            <a:r>
              <a:rPr lang="en-US" sz="2800" dirty="0" smtClean="0"/>
              <a:t> </a:t>
            </a:r>
            <a:r>
              <a:rPr lang="en-US" sz="2800" dirty="0" err="1" smtClean="0"/>
              <a:t>siaran</a:t>
            </a:r>
            <a:r>
              <a:rPr lang="en-US" sz="2800" dirty="0" smtClean="0"/>
              <a:t> </a:t>
            </a:r>
            <a:r>
              <a:rPr lang="en-US" sz="2800" dirty="0" err="1"/>
              <a:t>Televisi</a:t>
            </a:r>
            <a:r>
              <a:rPr lang="en-US" sz="2800" dirty="0"/>
              <a:t> </a:t>
            </a:r>
            <a:r>
              <a:rPr lang="en-US" sz="2800" dirty="0" err="1"/>
              <a:t>Edukasi</a:t>
            </a:r>
            <a:r>
              <a:rPr lang="en-US" sz="2800" dirty="0"/>
              <a:t>, Radio </a:t>
            </a:r>
            <a:r>
              <a:rPr lang="en-US" sz="2800" dirty="0" err="1"/>
              <a:t>Suara</a:t>
            </a:r>
            <a:r>
              <a:rPr lang="en-US" sz="2800" dirty="0"/>
              <a:t> </a:t>
            </a:r>
            <a:r>
              <a:rPr lang="en-US" sz="2800" dirty="0" err="1"/>
              <a:t>Edukasi</a:t>
            </a:r>
            <a:r>
              <a:rPr lang="en-US" sz="2800" dirty="0"/>
              <a:t>, Streaming </a:t>
            </a:r>
            <a:r>
              <a:rPr lang="en-US" sz="2800" dirty="0" err="1"/>
              <a:t>dan</a:t>
            </a:r>
            <a:r>
              <a:rPr lang="en-US" sz="2800" dirty="0"/>
              <a:t> Video on Demand.</a:t>
            </a:r>
          </a:p>
        </p:txBody>
      </p:sp>
      <p:pic>
        <p:nvPicPr>
          <p:cNvPr id="4" name="Picture 9" descr="C:\Users\dikyus\Desktop\bb-kihaja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3788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12853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9438" y="428604"/>
            <a:ext cx="4571998" cy="1020762"/>
          </a:xfrm>
        </p:spPr>
        <p:txBody>
          <a:bodyPr/>
          <a:lstStyle/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Tujuan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4252" y="1714488"/>
            <a:ext cx="5357850" cy="4786346"/>
          </a:xfrm>
          <a:solidFill>
            <a:schemeClr val="accent5">
              <a:alpha val="36000"/>
            </a:schemeClr>
          </a:solidFill>
        </p:spPr>
        <p:txBody>
          <a:bodyPr>
            <a:noAutofit/>
          </a:bodyPr>
          <a:lstStyle/>
          <a:p>
            <a:r>
              <a:rPr lang="en-US" sz="2600" b="1" dirty="0" err="1" smtClean="0"/>
              <a:t>Mengukur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kemampuan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akademis</a:t>
            </a:r>
            <a:r>
              <a:rPr lang="en-US" sz="2600" b="1" dirty="0" smtClean="0"/>
              <a:t> </a:t>
            </a:r>
            <a:r>
              <a:rPr lang="en-US" sz="2600" b="1" dirty="0" err="1" smtClean="0"/>
              <a:t>siswa</a:t>
            </a:r>
            <a:r>
              <a:rPr lang="en-US" sz="2600" b="1" dirty="0" smtClean="0"/>
              <a:t> </a:t>
            </a:r>
          </a:p>
          <a:p>
            <a:r>
              <a:rPr lang="en-US" sz="2600" b="1" dirty="0" err="1" smtClean="0"/>
              <a:t>Memotivasi</a:t>
            </a:r>
            <a:r>
              <a:rPr lang="en-US" sz="2600" b="1" dirty="0" smtClean="0"/>
              <a:t> </a:t>
            </a:r>
            <a:r>
              <a:rPr lang="en-US" sz="2600" b="1" dirty="0" err="1"/>
              <a:t>siswa</a:t>
            </a:r>
            <a:r>
              <a:rPr lang="en-US" sz="2600" b="1" dirty="0"/>
              <a:t> </a:t>
            </a:r>
            <a:r>
              <a:rPr lang="en-US" sz="2600" b="1" dirty="0" err="1"/>
              <a:t>untuk</a:t>
            </a:r>
            <a:r>
              <a:rPr lang="en-US" sz="2600" b="1" dirty="0"/>
              <a:t> </a:t>
            </a:r>
            <a:r>
              <a:rPr lang="en-US" sz="2600" b="1" dirty="0" err="1"/>
              <a:t>memanfaatkan</a:t>
            </a:r>
            <a:r>
              <a:rPr lang="en-US" sz="2600" b="1" dirty="0"/>
              <a:t> TIK </a:t>
            </a:r>
            <a:r>
              <a:rPr lang="en-US" sz="2600" b="1" dirty="0" err="1"/>
              <a:t>dalam</a:t>
            </a:r>
            <a:r>
              <a:rPr lang="en-US" sz="2600" b="1" dirty="0"/>
              <a:t> </a:t>
            </a:r>
            <a:r>
              <a:rPr lang="en-US" sz="2600" b="1" dirty="0" err="1" smtClean="0"/>
              <a:t>pembelajaran</a:t>
            </a:r>
            <a:endParaRPr lang="en-US" sz="2600" b="1" dirty="0"/>
          </a:p>
          <a:p>
            <a:r>
              <a:rPr lang="en-US" sz="2600" b="1" dirty="0" err="1" smtClean="0"/>
              <a:t>Memfasilitasi</a:t>
            </a:r>
            <a:r>
              <a:rPr lang="en-US" sz="2600" b="1" dirty="0" smtClean="0"/>
              <a:t> </a:t>
            </a:r>
            <a:r>
              <a:rPr lang="en-US" sz="2600" b="1" dirty="0" err="1"/>
              <a:t>siswa</a:t>
            </a:r>
            <a:r>
              <a:rPr lang="en-US" sz="2600" b="1" dirty="0"/>
              <a:t> </a:t>
            </a:r>
            <a:r>
              <a:rPr lang="en-US" sz="2600" b="1" dirty="0" err="1"/>
              <a:t>untuk</a:t>
            </a:r>
            <a:r>
              <a:rPr lang="en-US" sz="2600" b="1" dirty="0"/>
              <a:t> un</a:t>
            </a:r>
            <a:r>
              <a:rPr lang="id-ID" sz="2600" b="1" dirty="0"/>
              <a:t>t</a:t>
            </a:r>
            <a:r>
              <a:rPr lang="en-US" sz="2600" b="1" dirty="0" err="1"/>
              <a:t>uk</a:t>
            </a:r>
            <a:r>
              <a:rPr lang="en-US" sz="2600" b="1" dirty="0"/>
              <a:t> </a:t>
            </a:r>
            <a:r>
              <a:rPr lang="en-US" sz="2600" b="1" dirty="0" err="1"/>
              <a:t>prestasi</a:t>
            </a:r>
            <a:r>
              <a:rPr lang="en-US" sz="2600" b="1" dirty="0"/>
              <a:t>.</a:t>
            </a: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704012" y="403700"/>
            <a:ext cx="4571998" cy="102076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Sasaran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9" descr="C:\Users\dikyus\Desktop\bb-kihajar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21" r="30052" b="22990"/>
          <a:stretch>
            <a:fillRect/>
          </a:stretch>
        </p:blipFill>
        <p:spPr bwMode="auto">
          <a:xfrm>
            <a:off x="10737882" y="0"/>
            <a:ext cx="1277214" cy="1404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334"/>
          <a:stretch/>
        </p:blipFill>
        <p:spPr>
          <a:xfrm>
            <a:off x="7094544" y="2285992"/>
            <a:ext cx="1242392" cy="183121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72" r="29495"/>
          <a:stretch/>
        </p:blipFill>
        <p:spPr>
          <a:xfrm>
            <a:off x="9952064" y="4572008"/>
            <a:ext cx="1408536" cy="1816588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999"/>
          <a:stretch/>
        </p:blipFill>
        <p:spPr>
          <a:xfrm>
            <a:off x="8594742" y="3357562"/>
            <a:ext cx="1141025" cy="1831215"/>
          </a:xfrm>
          <a:prstGeom prst="rect">
            <a:avLst/>
          </a:prstGeom>
        </p:spPr>
      </p:pic>
      <p:sp>
        <p:nvSpPr>
          <p:cNvPr id="11" name="Title 1"/>
          <p:cNvSpPr txBox="1">
            <a:spLocks/>
          </p:cNvSpPr>
          <p:nvPr/>
        </p:nvSpPr>
        <p:spPr>
          <a:xfrm>
            <a:off x="7094544" y="1785926"/>
            <a:ext cx="1214446" cy="520696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SD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itle 1"/>
          <p:cNvSpPr txBox="1">
            <a:spLocks/>
          </p:cNvSpPr>
          <p:nvPr/>
        </p:nvSpPr>
        <p:spPr>
          <a:xfrm>
            <a:off x="8523304" y="2857496"/>
            <a:ext cx="1214446" cy="520696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SMP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3" name="Title 1"/>
          <p:cNvSpPr txBox="1">
            <a:spLocks/>
          </p:cNvSpPr>
          <p:nvPr/>
        </p:nvSpPr>
        <p:spPr>
          <a:xfrm>
            <a:off x="10023502" y="4071942"/>
            <a:ext cx="1214446" cy="520696"/>
          </a:xfrm>
          <a:prstGeom prst="rect">
            <a:avLst/>
          </a:prstGeom>
        </p:spPr>
        <p:txBody>
          <a:bodyPr vert="horz" lIns="91440" tIns="45720" rIns="91440" bIns="45720" rtlCol="0" anchor="b">
            <a:normAutofit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2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id-ID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SMA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8363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Chalkboard_16x9">
      <a:dk1>
        <a:sysClr val="windowText" lastClr="000000"/>
      </a:dk1>
      <a:lt1>
        <a:sysClr val="window" lastClr="FFFFFF"/>
      </a:lt1>
      <a:dk2>
        <a:srgbClr val="333333"/>
      </a:dk2>
      <a:lt2>
        <a:srgbClr val="B2B2B2"/>
      </a:lt2>
      <a:accent1>
        <a:srgbClr val="57BCE5"/>
      </a:accent1>
      <a:accent2>
        <a:srgbClr val="F4D968"/>
      </a:accent2>
      <a:accent3>
        <a:srgbClr val="AEBD57"/>
      </a:accent3>
      <a:accent4>
        <a:srgbClr val="DF9041"/>
      </a:accent4>
      <a:accent5>
        <a:srgbClr val="E35F5F"/>
      </a:accent5>
      <a:accent6>
        <a:srgbClr val="828BCE"/>
      </a:accent6>
      <a:hlink>
        <a:srgbClr val="57BCE5"/>
      </a:hlink>
      <a:folHlink>
        <a:srgbClr val="969696"/>
      </a:folHlink>
    </a:clrScheme>
    <a:fontScheme name="Chalkboard_16x9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F09A44C-857D-42FD-9219-94A36248C2C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0</TotalTime>
  <Words>835</Words>
  <Application>Microsoft Office PowerPoint</Application>
  <PresentationFormat>Custom</PresentationFormat>
  <Paragraphs>130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Flow</vt:lpstr>
      <vt:lpstr>Anugerah Kihajar 2017</vt:lpstr>
      <vt:lpstr>Anugerah Kihajar 2017</vt:lpstr>
      <vt:lpstr>Anugerah Kihajar 2017</vt:lpstr>
      <vt:lpstr>Anugerah Kihajar 2017</vt:lpstr>
      <vt:lpstr>Anugerah Kihajar 2017</vt:lpstr>
      <vt:lpstr>Anugerah Kihajar 2017</vt:lpstr>
      <vt:lpstr>Anugerah Kihajar 2017</vt:lpstr>
      <vt:lpstr>Konsep Umum Kuis Kihajar 2017</vt:lpstr>
      <vt:lpstr>Tujuan</vt:lpstr>
      <vt:lpstr>Penyelenggara</vt:lpstr>
      <vt:lpstr>Cara mengikuti kuis</vt:lpstr>
      <vt:lpstr>Cara mengikuti kuis</vt:lpstr>
      <vt:lpstr>Pelaksanaan Kihajar Nasional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2016-09-27T06:39:19Z</dcterms:created>
  <dcterms:modified xsi:type="dcterms:W3CDTF">2017-08-01T04:23:55Z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TC028048469991</vt:lpwstr>
  </property>
</Properties>
</file>